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832" autoAdjust="0"/>
  </p:normalViewPr>
  <p:slideViewPr>
    <p:cSldViewPr>
      <p:cViewPr varScale="1">
        <p:scale>
          <a:sx n="68" d="100"/>
          <a:sy n="68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07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C5D4A-3FB0-42B6-ABA0-48FAD0C6F6D8}" type="datetimeFigureOut">
              <a:rPr lang="pt-BR" smtClean="0"/>
              <a:t>20/08/2016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3850C-2219-4131-915D-3853C8FEC21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E                                                                                  B      F#m                                         B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 boca da noite não fala nada,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a manga da blusa não mata fome, bainha não serve pra o peixe espada.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B                 A            E                                                       E7                                    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prato é pra comer e não come. a asa do avião não tem pena, as pernas do óculos não usam calça,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          E           B                   A           E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 mão de pilão pra mim nem acena, calçada tem pé e vive descalça.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B                             A                    E    B7                       A              E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TEM COISA QUE PARECE SER, MAS NÃO É, SÓ DEUS É ATÉ O QUE NÃO PARECE,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B                           A               E               B7                           A                E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DEUS SE MANIFESTA ONDE QUISER, SÓ QUEM TEM DISCERNIMENTO CONHECE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                                                                               B7        F#m                                   B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leito do rio nunca foi cama, o braço do mar não usa pulseira, no campo de força não nasce grama,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B                  A          E                                                      E7                                  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pé da cadeira não dá frieira. cavalo tem cela e não é cadeia, cabeça de prego não tem a nuca,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E        B                   A           E </a:t>
            </a:r>
            <a:r>
              <a:rPr lang="pt-BR" sz="1200" u="sng" dirty="0" smtClean="0">
                <a:solidFill>
                  <a:schemeClr val="bg1"/>
                </a:solidFill>
              </a:rPr>
              <a:t/>
            </a:r>
            <a:br>
              <a:rPr lang="pt-BR" sz="1200" u="sng" dirty="0" smtClean="0">
                <a:solidFill>
                  <a:schemeClr val="bg1"/>
                </a:solidFill>
              </a:rPr>
            </a:br>
            <a:r>
              <a:rPr lang="pt-BR" sz="1200" u="sng" dirty="0" smtClean="0">
                <a:solidFill>
                  <a:schemeClr val="bg1"/>
                </a:solidFill>
              </a:rPr>
              <a:t>a clara de ovo nada clareia, cabelo de milho não dá peruca........................................................</a:t>
            </a:r>
            <a:r>
              <a:rPr lang="pt-BR" sz="1200" u="sng" baseline="0" dirty="0" smtClean="0">
                <a:solidFill>
                  <a:schemeClr val="bg1"/>
                </a:solidFill>
              </a:rPr>
              <a:t>                                                   </a:t>
            </a:r>
            <a:r>
              <a:rPr lang="pt-BR" sz="1200" u="sng" dirty="0" smtClean="0">
                <a:solidFill>
                  <a:schemeClr val="bg1"/>
                </a:solidFill>
              </a:rPr>
              <a:t/>
            </a:r>
            <a:br>
              <a:rPr lang="pt-BR" sz="1200" u="sng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E                                                                                   B7    F#m                                        E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olho do furacão não enxerga, cupim de boi não destrói o armário, padre nunca foi martelo, mas prega,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B                      A            E                                                               E7                                 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relógio trabalha e não tem salário. tem fruta que é doce, mas é veneno, a bola de arame não vai no jogo,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          E              B                               A             E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u="sng" dirty="0" smtClean="0">
                <a:solidFill>
                  <a:schemeClr val="bg1"/>
                </a:solidFill>
              </a:rPr>
              <a:t>o joão-de-barro constrói sem terreno, água-viva no mar queima a gente sem fogo............................ </a:t>
            </a:r>
            <a:br>
              <a:rPr lang="pt-BR" sz="1200" u="sng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E                                                                                 B7    F#m                                 B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Macaco de carro não come banana, O eixo-piloto não pilota nada, Nem todo papel moeda é grana,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B         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chemeClr val="bg1"/>
                </a:solidFill>
              </a:rPr>
              <a:t> A           E                                                             E7                      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Ninguém chupa a lima que amola a enxada. O mouse do computador não é rato, A água que eu pago é um bem comum,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               E          B  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A         E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u="sng" dirty="0" smtClean="0">
                <a:solidFill>
                  <a:schemeClr val="bg1"/>
                </a:solidFill>
              </a:rPr>
              <a:t>A pauta da conta que quebra o contrato Marreta é forte não </a:t>
            </a:r>
            <a:r>
              <a:rPr lang="pt-BR" sz="1200" u="sng" smtClean="0">
                <a:solidFill>
                  <a:schemeClr val="bg1"/>
                </a:solidFill>
              </a:rPr>
              <a:t>quebra jejum............................................. </a:t>
            </a:r>
            <a:r>
              <a:rPr lang="pt-BR" sz="1200" u="sng" dirty="0" smtClean="0">
                <a:solidFill>
                  <a:schemeClr val="bg1"/>
                </a:solidFill>
              </a:rPr>
              <a:t/>
            </a:r>
            <a:br>
              <a:rPr lang="pt-BR" sz="1200" u="sng" dirty="0" smtClean="0">
                <a:solidFill>
                  <a:schemeClr val="bg1"/>
                </a:solidFill>
              </a:rPr>
            </a:br>
            <a:endParaRPr lang="pt-BR" u="sng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3850C-2219-4131-915D-3853C8FEC21F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332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1284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035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9881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280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547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22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127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738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254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448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37-BA29-40CA-89E1-6C4D4366F55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207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algn="just"/>
            <a:r>
              <a:rPr lang="pt-BR" sz="2400" dirty="0" smtClean="0">
                <a:solidFill>
                  <a:srgbClr val="FFFF00"/>
                </a:solidFill>
              </a:rPr>
              <a:t/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A</a:t>
            </a:r>
            <a:r>
              <a:rPr lang="pt-BR" sz="2400" dirty="0" smtClean="0">
                <a:solidFill>
                  <a:srgbClr val="FFFF00"/>
                </a:solidFill>
              </a:rPr>
              <a:t> </a:t>
            </a:r>
            <a:r>
              <a:rPr lang="pt-BR" sz="2400" dirty="0">
                <a:solidFill>
                  <a:srgbClr val="FFFF00"/>
                </a:solidFill>
              </a:rPr>
              <a:t>boca da noite não fala nada, </a:t>
            </a:r>
            <a:r>
              <a:rPr lang="pt-BR" sz="2400" dirty="0" smtClean="0">
                <a:solidFill>
                  <a:srgbClr val="FFFF00"/>
                </a:solidFill>
              </a:rPr>
              <a:t>a </a:t>
            </a:r>
            <a:r>
              <a:rPr lang="pt-BR" sz="2400" dirty="0">
                <a:solidFill>
                  <a:srgbClr val="FFFF00"/>
                </a:solidFill>
              </a:rPr>
              <a:t>manga da blusa não mata fome, </a:t>
            </a:r>
            <a:r>
              <a:rPr lang="pt-BR" sz="2400" dirty="0" smtClean="0">
                <a:solidFill>
                  <a:srgbClr val="FFFF00"/>
                </a:solidFill>
              </a:rPr>
              <a:t>bainha </a:t>
            </a:r>
            <a:r>
              <a:rPr lang="pt-BR" sz="2400" dirty="0">
                <a:solidFill>
                  <a:srgbClr val="FFFF00"/>
                </a:solidFill>
              </a:rPr>
              <a:t>não serve pra o peixe espada. </a:t>
            </a:r>
            <a:r>
              <a:rPr lang="pt-BR" sz="2400" dirty="0" smtClean="0">
                <a:solidFill>
                  <a:srgbClr val="FFFF00"/>
                </a:solidFill>
              </a:rPr>
              <a:t>o </a:t>
            </a:r>
            <a:r>
              <a:rPr lang="pt-BR" sz="2400" dirty="0">
                <a:solidFill>
                  <a:srgbClr val="FFFF00"/>
                </a:solidFill>
              </a:rPr>
              <a:t>prato é pra comer e não come. </a:t>
            </a:r>
            <a:r>
              <a:rPr lang="pt-BR" sz="2400" dirty="0" smtClean="0">
                <a:solidFill>
                  <a:srgbClr val="FFFF00"/>
                </a:solidFill>
              </a:rPr>
              <a:t>a </a:t>
            </a:r>
            <a:r>
              <a:rPr lang="pt-BR" sz="2400" dirty="0">
                <a:solidFill>
                  <a:srgbClr val="FFFF00"/>
                </a:solidFill>
              </a:rPr>
              <a:t>asa do avião não tem pena, </a:t>
            </a:r>
            <a:r>
              <a:rPr lang="pt-BR" sz="2400" dirty="0" smtClean="0">
                <a:solidFill>
                  <a:srgbClr val="FFFF00"/>
                </a:solidFill>
              </a:rPr>
              <a:t>as </a:t>
            </a:r>
            <a:r>
              <a:rPr lang="pt-BR" sz="2400" dirty="0">
                <a:solidFill>
                  <a:srgbClr val="FFFF00"/>
                </a:solidFill>
              </a:rPr>
              <a:t>pernas do óculos não usam calça, </a:t>
            </a:r>
            <a:r>
              <a:rPr lang="pt-BR" sz="2400" dirty="0" smtClean="0">
                <a:solidFill>
                  <a:srgbClr val="FFFF00"/>
                </a:solidFill>
              </a:rPr>
              <a:t>a </a:t>
            </a:r>
            <a:r>
              <a:rPr lang="pt-BR" sz="2400" dirty="0">
                <a:solidFill>
                  <a:srgbClr val="FFFF00"/>
                </a:solidFill>
              </a:rPr>
              <a:t>mão de pilão pra mim nem acena, </a:t>
            </a:r>
            <a:r>
              <a:rPr lang="pt-BR" sz="2400" dirty="0" smtClean="0">
                <a:solidFill>
                  <a:srgbClr val="FFFF00"/>
                </a:solidFill>
              </a:rPr>
              <a:t> calçada </a:t>
            </a:r>
            <a:r>
              <a:rPr lang="pt-BR" sz="2400" dirty="0">
                <a:solidFill>
                  <a:srgbClr val="FFFF00"/>
                </a:solidFill>
              </a:rPr>
              <a:t>tem pé e vive descalça. </a:t>
            </a:r>
            <a:r>
              <a:rPr lang="pt-BR" sz="2400" dirty="0" smtClean="0">
                <a:solidFill>
                  <a:srgbClr val="FF0000"/>
                </a:solidFill>
              </a:rPr>
              <a:t>TEM COISA QUE PARECE SER, MAS NÃO É, SÓ DEUS É ATÉ O QUE NÃO PARECE, DEUS SE MANIFESTA ONDE QUISER, SÓ QUEM TEM DISCERNIMENTO CONHECE.  </a:t>
            </a:r>
            <a:r>
              <a:rPr lang="pt-BR" sz="2400" dirty="0" smtClean="0">
                <a:solidFill>
                  <a:srgbClr val="FFFF00"/>
                </a:solidFill>
              </a:rPr>
              <a:t>O </a:t>
            </a:r>
            <a:r>
              <a:rPr lang="pt-BR" sz="2400" dirty="0">
                <a:solidFill>
                  <a:srgbClr val="FFFF00"/>
                </a:solidFill>
              </a:rPr>
              <a:t>leito do rio nunca foi cama, </a:t>
            </a:r>
            <a:r>
              <a:rPr lang="pt-BR" sz="2400" dirty="0" smtClean="0">
                <a:solidFill>
                  <a:srgbClr val="FFFF00"/>
                </a:solidFill>
              </a:rPr>
              <a:t>o </a:t>
            </a:r>
            <a:r>
              <a:rPr lang="pt-BR" sz="2400" dirty="0">
                <a:solidFill>
                  <a:srgbClr val="FFFF00"/>
                </a:solidFill>
              </a:rPr>
              <a:t>braço do mar não usa pulseira, </a:t>
            </a:r>
            <a:r>
              <a:rPr lang="pt-BR" sz="2400" dirty="0" smtClean="0">
                <a:solidFill>
                  <a:srgbClr val="FFFF00"/>
                </a:solidFill>
              </a:rPr>
              <a:t>no </a:t>
            </a:r>
            <a:r>
              <a:rPr lang="pt-BR" sz="2400" dirty="0">
                <a:solidFill>
                  <a:srgbClr val="FFFF00"/>
                </a:solidFill>
              </a:rPr>
              <a:t>campo de força não nasce grama, </a:t>
            </a:r>
            <a:r>
              <a:rPr lang="pt-BR" sz="2400" dirty="0" smtClean="0">
                <a:solidFill>
                  <a:srgbClr val="FFFF00"/>
                </a:solidFill>
              </a:rPr>
              <a:t>o </a:t>
            </a:r>
            <a:r>
              <a:rPr lang="pt-BR" sz="2400" dirty="0">
                <a:solidFill>
                  <a:srgbClr val="FFFF00"/>
                </a:solidFill>
              </a:rPr>
              <a:t>pé da cadeira não dá frieira. </a:t>
            </a:r>
            <a:r>
              <a:rPr lang="pt-BR" sz="2400" dirty="0" smtClean="0">
                <a:solidFill>
                  <a:srgbClr val="FFFF00"/>
                </a:solidFill>
              </a:rPr>
              <a:t>cavalo </a:t>
            </a:r>
            <a:r>
              <a:rPr lang="pt-BR" sz="2400" dirty="0">
                <a:solidFill>
                  <a:srgbClr val="FFFF00"/>
                </a:solidFill>
              </a:rPr>
              <a:t>tem cela e não é cadeia, </a:t>
            </a:r>
            <a:r>
              <a:rPr lang="pt-BR" sz="2400" dirty="0" smtClean="0">
                <a:solidFill>
                  <a:srgbClr val="FFFF00"/>
                </a:solidFill>
              </a:rPr>
              <a:t>cabeça </a:t>
            </a:r>
            <a:r>
              <a:rPr lang="pt-BR" sz="2400" dirty="0">
                <a:solidFill>
                  <a:srgbClr val="FFFF00"/>
                </a:solidFill>
              </a:rPr>
              <a:t>de prego não tem a nuca, </a:t>
            </a:r>
            <a:r>
              <a:rPr lang="pt-BR" sz="2400" dirty="0" smtClean="0">
                <a:solidFill>
                  <a:srgbClr val="FFFF00"/>
                </a:solidFill>
              </a:rPr>
              <a:t>a </a:t>
            </a:r>
            <a:r>
              <a:rPr lang="pt-BR" sz="2400" dirty="0">
                <a:solidFill>
                  <a:srgbClr val="FFFF00"/>
                </a:solidFill>
              </a:rPr>
              <a:t>clara de ovo nada clareia, </a:t>
            </a:r>
            <a:r>
              <a:rPr lang="pt-BR" sz="2400" dirty="0" smtClean="0">
                <a:solidFill>
                  <a:srgbClr val="FFFF00"/>
                </a:solidFill>
              </a:rPr>
              <a:t>cabelo </a:t>
            </a:r>
            <a:r>
              <a:rPr lang="pt-BR" sz="2400" dirty="0">
                <a:solidFill>
                  <a:srgbClr val="FFFF00"/>
                </a:solidFill>
              </a:rPr>
              <a:t>de milho não dá peruca. </a:t>
            </a:r>
            <a:r>
              <a:rPr lang="pt-BR" sz="2400" dirty="0" smtClean="0">
                <a:solidFill>
                  <a:schemeClr val="bg1"/>
                </a:solidFill>
              </a:rPr>
              <a:t>O olho </a:t>
            </a:r>
            <a:r>
              <a:rPr lang="pt-BR" sz="2400" dirty="0">
                <a:solidFill>
                  <a:schemeClr val="bg1"/>
                </a:solidFill>
              </a:rPr>
              <a:t>do furacão não enxerga, </a:t>
            </a:r>
            <a:r>
              <a:rPr lang="pt-BR" sz="2400" dirty="0" smtClean="0">
                <a:solidFill>
                  <a:schemeClr val="bg1"/>
                </a:solidFill>
              </a:rPr>
              <a:t>cupim </a:t>
            </a:r>
            <a:r>
              <a:rPr lang="pt-BR" sz="2400" dirty="0">
                <a:solidFill>
                  <a:schemeClr val="bg1"/>
                </a:solidFill>
              </a:rPr>
              <a:t>de boi não destrói o armário, </a:t>
            </a:r>
            <a:r>
              <a:rPr lang="pt-BR" sz="2400" dirty="0" smtClean="0">
                <a:solidFill>
                  <a:schemeClr val="bg1"/>
                </a:solidFill>
              </a:rPr>
              <a:t>padre </a:t>
            </a:r>
            <a:r>
              <a:rPr lang="pt-BR" sz="2400" dirty="0">
                <a:solidFill>
                  <a:schemeClr val="bg1"/>
                </a:solidFill>
              </a:rPr>
              <a:t>nunca foi martelo, mas prega, </a:t>
            </a:r>
            <a:r>
              <a:rPr lang="pt-BR" sz="2400" dirty="0" smtClean="0">
                <a:solidFill>
                  <a:schemeClr val="bg1"/>
                </a:solidFill>
              </a:rPr>
              <a:t>relógio </a:t>
            </a:r>
            <a:r>
              <a:rPr lang="pt-BR" sz="2400" dirty="0">
                <a:solidFill>
                  <a:schemeClr val="bg1"/>
                </a:solidFill>
              </a:rPr>
              <a:t>trabalha e não tem salário. </a:t>
            </a:r>
            <a:r>
              <a:rPr lang="pt-BR" sz="2400" dirty="0" smtClean="0">
                <a:solidFill>
                  <a:schemeClr val="bg1"/>
                </a:solidFill>
              </a:rPr>
              <a:t>tem </a:t>
            </a:r>
            <a:r>
              <a:rPr lang="pt-BR" sz="2400" dirty="0">
                <a:solidFill>
                  <a:schemeClr val="bg1"/>
                </a:solidFill>
              </a:rPr>
              <a:t>fruta que é doce, mas é veneno, </a:t>
            </a:r>
            <a:r>
              <a:rPr lang="pt-BR" sz="2400" dirty="0" smtClean="0">
                <a:solidFill>
                  <a:schemeClr val="bg1"/>
                </a:solidFill>
              </a:rPr>
              <a:t>a </a:t>
            </a:r>
            <a:r>
              <a:rPr lang="pt-BR" sz="2400" dirty="0">
                <a:solidFill>
                  <a:schemeClr val="bg1"/>
                </a:solidFill>
              </a:rPr>
              <a:t>bola de arame não vai no jogo, </a:t>
            </a:r>
            <a:r>
              <a:rPr lang="pt-BR" sz="2400" dirty="0" smtClean="0">
                <a:solidFill>
                  <a:schemeClr val="bg1"/>
                </a:solidFill>
              </a:rPr>
              <a:t>o </a:t>
            </a:r>
            <a:r>
              <a:rPr lang="pt-BR" sz="2400" dirty="0">
                <a:solidFill>
                  <a:schemeClr val="bg1"/>
                </a:solidFill>
              </a:rPr>
              <a:t>joão-de-barro constrói sem terreno, </a:t>
            </a:r>
            <a:r>
              <a:rPr lang="pt-BR" sz="2400" dirty="0" smtClean="0">
                <a:solidFill>
                  <a:schemeClr val="bg1"/>
                </a:solidFill>
              </a:rPr>
              <a:t>água-viva </a:t>
            </a:r>
            <a:r>
              <a:rPr lang="pt-BR" sz="2400" dirty="0">
                <a:solidFill>
                  <a:schemeClr val="bg1"/>
                </a:solidFill>
              </a:rPr>
              <a:t>no mar queima a gente sem fogo.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 smtClean="0">
                <a:solidFill>
                  <a:srgbClr val="FFFF00"/>
                </a:solidFill>
              </a:rPr>
              <a:t>Macaco </a:t>
            </a:r>
            <a:r>
              <a:rPr lang="pt-BR" sz="2400" dirty="0">
                <a:solidFill>
                  <a:srgbClr val="FFFF00"/>
                </a:solidFill>
              </a:rPr>
              <a:t>de carro não come banana, </a:t>
            </a:r>
            <a:r>
              <a:rPr lang="pt-BR" sz="2400" dirty="0" smtClean="0">
                <a:solidFill>
                  <a:srgbClr val="FFFF00"/>
                </a:solidFill>
              </a:rPr>
              <a:t>O </a:t>
            </a:r>
            <a:r>
              <a:rPr lang="pt-BR" sz="2400" dirty="0">
                <a:solidFill>
                  <a:srgbClr val="FFFF00"/>
                </a:solidFill>
              </a:rPr>
              <a:t>eixo-piloto não pilota nada, </a:t>
            </a:r>
            <a:r>
              <a:rPr lang="pt-BR" sz="2400" dirty="0" smtClean="0">
                <a:solidFill>
                  <a:srgbClr val="FFFF00"/>
                </a:solidFill>
              </a:rPr>
              <a:t>Nem </a:t>
            </a:r>
            <a:r>
              <a:rPr lang="pt-BR" sz="2400" dirty="0">
                <a:solidFill>
                  <a:srgbClr val="FFFF00"/>
                </a:solidFill>
              </a:rPr>
              <a:t>todo papel moeda é grana, </a:t>
            </a:r>
            <a:r>
              <a:rPr lang="pt-BR" sz="2400" dirty="0" smtClean="0">
                <a:solidFill>
                  <a:srgbClr val="FFFF00"/>
                </a:solidFill>
              </a:rPr>
              <a:t>Ninguém </a:t>
            </a:r>
            <a:r>
              <a:rPr lang="pt-BR" sz="2400" dirty="0">
                <a:solidFill>
                  <a:srgbClr val="FFFF00"/>
                </a:solidFill>
              </a:rPr>
              <a:t>chupa a lima que amola a enxada. </a:t>
            </a:r>
            <a:r>
              <a:rPr lang="pt-BR" sz="2400" dirty="0" smtClean="0">
                <a:solidFill>
                  <a:srgbClr val="FFFF00"/>
                </a:solidFill>
              </a:rPr>
              <a:t>O </a:t>
            </a:r>
            <a:r>
              <a:rPr lang="pt-BR" sz="2400" dirty="0">
                <a:solidFill>
                  <a:srgbClr val="FFFF00"/>
                </a:solidFill>
              </a:rPr>
              <a:t>mouse do computador não é rato, </a:t>
            </a:r>
            <a:r>
              <a:rPr lang="pt-BR" sz="2400" dirty="0" smtClean="0">
                <a:solidFill>
                  <a:srgbClr val="FFFF00"/>
                </a:solidFill>
              </a:rPr>
              <a:t>A </a:t>
            </a:r>
            <a:r>
              <a:rPr lang="pt-BR" sz="2400" dirty="0">
                <a:solidFill>
                  <a:srgbClr val="FFFF00"/>
                </a:solidFill>
              </a:rPr>
              <a:t>água que eu pago é um bem comum, </a:t>
            </a:r>
            <a:r>
              <a:rPr lang="pt-BR" sz="2400" dirty="0" smtClean="0">
                <a:solidFill>
                  <a:srgbClr val="FFFF00"/>
                </a:solidFill>
              </a:rPr>
              <a:t>A </a:t>
            </a:r>
            <a:r>
              <a:rPr lang="pt-BR" sz="2400" dirty="0">
                <a:solidFill>
                  <a:srgbClr val="FFFF00"/>
                </a:solidFill>
              </a:rPr>
              <a:t>pauta da conta que quebra o contrato </a:t>
            </a:r>
            <a:r>
              <a:rPr lang="pt-BR" sz="2400" dirty="0" smtClean="0">
                <a:solidFill>
                  <a:srgbClr val="FFFF00"/>
                </a:solidFill>
              </a:rPr>
              <a:t>Marreta </a:t>
            </a:r>
            <a:r>
              <a:rPr lang="pt-BR" sz="2400" dirty="0">
                <a:solidFill>
                  <a:srgbClr val="FFFF00"/>
                </a:solidFill>
              </a:rPr>
              <a:t>é forte não quebra jejum </a:t>
            </a:r>
            <a:br>
              <a:rPr lang="pt-BR" sz="2400" dirty="0">
                <a:solidFill>
                  <a:srgbClr val="FFFF00"/>
                </a:solidFill>
              </a:rPr>
            </a:br>
            <a:endParaRPr lang="pt-BR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1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A boca da noite não fala nada, a manga da blusa não mata fome, bainha não serve pra o peixe espada. o prato é pra comer e não come. a asa do avião não tem pena, as pernas do óculos não usam calça, a mão de pilão pra mim nem acena,  calçada tem pé e vive descalça. TEM COISA QUE PARECE SER, MAS NÃO É, SÓ DEUS É ATÉ O QUE NÃO PARECE, DEUS SE MANIFESTA ONDE QUISER, SÓ QUEM TEM DISCERNIMENTO CONHECE.  O leito do rio nunca foi cama, o braço do mar não usa pulseira, no campo de força não nasce grama, o pé da cadeira não dá frieira. cavalo tem cela e não é cadeia, cabeça de prego não tem a nuca, a clara de ovo nada clareia, cabelo de milho não dá peruca. O olho do furacão não enxerga, cupim de boi não destrói o armário, padre nunca foi martelo, mas prega, relógio trabalha e não tem salário. tem fruta que é doce, mas é veneno, a bola de arame não vai no jogo, o joão-de-barro constrói sem terreno, água-viva no mar queima a gente sem fogo. Macaco de carro não come banana, O eixo-piloto não pilota nada, Nem todo papel moeda é grana, Ninguém chupa a lima que amola a enxada. O mouse do computador não é rato, A água que eu pago é um bem comum, A pauta da conta que quebra o contrato Marreta é forte não quebra jejum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INTRO=  A     G D                   A ALEGRIA ESTA NO CORAÇÃO A                                A Alegria esta no coração           D                                 A  de quem já conhece a jesus                  A a verdadeira paz só tem aquele           B                         E que já conhece a jesus       A                              A7 o sentimento mais precioso            D                              F que vem do nosso senhor             A                 E é o amor que só tem,                                          A quem já conhece a jesus                    A                                       A7 POSSO PISAR NUMA TROPA E SALTAR AS MURALHAS          D              F ALELUIA ALELUIA</dc:title>
  <dc:creator>Usuário do Windows</dc:creator>
  <cp:lastModifiedBy>MARCELO</cp:lastModifiedBy>
  <cp:revision>14</cp:revision>
  <dcterms:created xsi:type="dcterms:W3CDTF">2015-03-16T01:23:29Z</dcterms:created>
  <dcterms:modified xsi:type="dcterms:W3CDTF">2016-08-20T18:41:15Z</dcterms:modified>
</cp:coreProperties>
</file>