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57527" autoAdjust="0"/>
  </p:normalViewPr>
  <p:slideViewPr>
    <p:cSldViewPr>
      <p:cViewPr varScale="1">
        <p:scale>
          <a:sx n="40" d="100"/>
          <a:sy n="40" d="100"/>
        </p:scale>
        <p:origin x="-23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753-1C8A-4DDA-99E3-0CCC1C9DF673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3B3C1-D35D-4BE7-AECD-2D71BBF54D7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E            F#m               B7                                        E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SABES SENHOR,  O QUE TEMOS É  TÃO POUCO PRA DAR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E          F#m                       B7       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MAS ESSE POUCO, NÓS QUEREMOS COM OS IRMÃO COMPARTILHAR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F#m                  G#m                 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queremos nesta hora diante dos irmão 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      C#m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F#m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B7            E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chemeClr val="bg1"/>
                </a:solidFill>
              </a:rPr>
              <a:t>comprometer a vida buscando a união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REFRÃO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F#m                          G#m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E  sabemos  que é difícil os bens compartilhar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     C#m      F#m         B7                  E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mas com tua graça, senhor queremos dar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REFRÃO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F#m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  G#m            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olhando teu exemplo , senhor vamos seguir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 C#m               F#m          B7         E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fazendo o bem a todos sem nada exigir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REFRÃO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3B3C1-D35D-4BE7-AECD-2D71BBF54D7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3414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4028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2556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106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760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9638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3254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0903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2981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0546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9738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08D3-0A82-4B27-AAFE-7069F1D0C8AB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33C0-0160-49D5-8110-44599E04832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8611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pt-BR" dirty="0" smtClean="0">
                <a:solidFill>
                  <a:srgbClr val="FFFF00"/>
                </a:solidFill>
              </a:rPr>
              <a:t>SABES SENHOR</a:t>
            </a: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SABES SENHOR</a:t>
            </a:r>
            <a:r>
              <a:rPr lang="pt-BR" sz="3600" dirty="0" smtClean="0">
                <a:solidFill>
                  <a:srgbClr val="FFFF00"/>
                </a:solidFill>
              </a:rPr>
              <a:t>, </a:t>
            </a:r>
            <a:r>
              <a:rPr lang="pt-BR" sz="3600" dirty="0" smtClean="0">
                <a:solidFill>
                  <a:srgbClr val="FFFF00"/>
                </a:solidFill>
              </a:rPr>
              <a:t>O QUE TEMOS É  TÃO POUCO PRA DAR  MAS ESSE POUCO, NÓS QUEREMOS COM OS IRMÃOS COMPARTILHAR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queremos nesta hora diante dos irmãos  comprometer a vida buscando a união 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sabemos  que é difícil os bens compartilhar mas com tua graça, senhor queremos dar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olhando teu exemplo , senhor vamos seguir fazendo o bem a todos sem nada exigir   </a:t>
            </a:r>
            <a:endParaRPr lang="pt-BR" sz="3200" dirty="0">
              <a:solidFill>
                <a:srgbClr val="FFFF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mtClean="0">
                <a:solidFill>
                  <a:schemeClr val="bg1"/>
                </a:solidFill>
              </a:rPr>
              <a:t> REFRÃO</a:t>
            </a:r>
            <a:br>
              <a:rPr lang="pt-BR" smtClean="0">
                <a:solidFill>
                  <a:schemeClr val="bg1"/>
                </a:solidFill>
              </a:rPr>
            </a:b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54079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</Words>
  <Application>Microsoft Office PowerPoint</Application>
  <PresentationFormat>Apresentação na tela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SABES SENHOR  SABES SENHOR, O QUE TEMOS É  TÃO POUCO PRA DAR  MAS ESSE POUCO, NÓS QUEREMOS COM OS IRMÃOS COMPARTILHAR  queremos nesta hora diante dos irmãos  comprometer a vida buscando a união    sabemos  que é difícil os bens compartilhar mas com tua graça, senhor queremos dar  olhando teu exemplo , senhor vamos seguir fazendo o bem a todos sem nada exigir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SABES SENHOR E                F#m                         B7                                       E    B7 Sabes senhor, senhor o que temos é  tão pouco pra dar  E                F#m                   B7                                           E mas esse pouco, nós queremos com os irmão compartilhar       F#m                          G#m                                 C#m          F#m         B7               E    B7 queremos nesta hora diante dos irmão  comprometer a vida buscando a união  REFRÃO      F#m                                G#m                                  C#m        F#m           B7                     E B7 sabemos  que é difícil os bens compartilhar mas com tua graça, senhor queremos dar REFRÃO    F#m                                    G#m                           C#m                    F#m             B7          E B7 olhando teu exemplo , senhor vamos seguir fazendo o bem a todos sem nada exigir   </dc:title>
  <dc:creator>Usuário do Windows</dc:creator>
  <cp:lastModifiedBy>MARCELO</cp:lastModifiedBy>
  <cp:revision>9</cp:revision>
  <dcterms:created xsi:type="dcterms:W3CDTF">2015-03-15T00:52:24Z</dcterms:created>
  <dcterms:modified xsi:type="dcterms:W3CDTF">2016-03-12T17:17:59Z</dcterms:modified>
</cp:coreProperties>
</file>