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296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11/03/2017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G                      C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SANTO, SANTO, SANTO É O SENHOR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E7 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DEUS DO UNIVERSO, DO CÉU E DA TERRA (2X)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A7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G      C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HOSANA, HOSANA, HOSANA,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E7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NAS ALTURAS (2X)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G                   C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BENDITO O QUE VEM EM NOME DO SENHOR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E7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HOSANA NAS ALTURAS, NAS ALTURAS. (2X)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11/03/2017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pt-BR" sz="4800" dirty="0" smtClean="0">
                <a:solidFill>
                  <a:srgbClr val="FFFF00"/>
                </a:solidFill>
              </a:rPr>
              <a:t>santo, santo, santo é o senhor</a:t>
            </a:r>
          </a:p>
          <a:p>
            <a:pPr algn="l"/>
            <a:r>
              <a:rPr lang="pt-BR" sz="4800" dirty="0" smtClean="0">
                <a:solidFill>
                  <a:srgbClr val="FFFF00"/>
                </a:solidFill>
              </a:rPr>
              <a:t>deus do universo, do céu e da terra </a:t>
            </a:r>
          </a:p>
          <a:p>
            <a:pPr algn="l"/>
            <a:r>
              <a:rPr lang="pt-BR" sz="4800" dirty="0" smtClean="0">
                <a:solidFill>
                  <a:srgbClr val="FFFF00"/>
                </a:solidFill>
              </a:rPr>
              <a:t>HOSANA</a:t>
            </a:r>
            <a:r>
              <a:rPr lang="pt-BR" sz="4800" dirty="0" smtClean="0">
                <a:solidFill>
                  <a:srgbClr val="FFFF00"/>
                </a:solidFill>
              </a:rPr>
              <a:t>, HOSANA, HOSANA,</a:t>
            </a:r>
          </a:p>
          <a:p>
            <a:pPr algn="l"/>
            <a:r>
              <a:rPr lang="pt-BR" sz="4800" dirty="0" smtClean="0">
                <a:solidFill>
                  <a:srgbClr val="FFFF00"/>
                </a:solidFill>
              </a:rPr>
              <a:t>NAS ALTURAS </a:t>
            </a:r>
          </a:p>
          <a:p>
            <a:pPr algn="l"/>
            <a:r>
              <a:rPr lang="pt-BR" sz="4800" dirty="0" smtClean="0">
                <a:solidFill>
                  <a:srgbClr val="FFFF00"/>
                </a:solidFill>
              </a:rPr>
              <a:t>bendito o que vem em nome do senhor </a:t>
            </a:r>
            <a:r>
              <a:rPr lang="pt-BR" sz="4800" dirty="0" err="1" smtClean="0">
                <a:solidFill>
                  <a:srgbClr val="FFFF00"/>
                </a:solidFill>
              </a:rPr>
              <a:t>hosana</a:t>
            </a:r>
            <a:r>
              <a:rPr lang="pt-BR" sz="4800" dirty="0" smtClean="0">
                <a:solidFill>
                  <a:srgbClr val="FFFF00"/>
                </a:solidFill>
              </a:rPr>
              <a:t> nas alturas, nas alturas. </a:t>
            </a:r>
            <a:endParaRPr lang="pt-BR" sz="4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120</Words>
  <Application>Microsoft Office PowerPoint</Application>
  <PresentationFormat>Apresentação na tela (4:3)</PresentationFormat>
  <Paragraphs>18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12</cp:revision>
  <dcterms:created xsi:type="dcterms:W3CDTF">2016-06-04T17:36:16Z</dcterms:created>
  <dcterms:modified xsi:type="dcterms:W3CDTF">2017-03-11T23:30:33Z</dcterms:modified>
</cp:coreProperties>
</file>