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237" autoAdjust="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05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C5190-ED45-4438-952D-42A44F5D0435}" type="datetimeFigureOut">
              <a:rPr lang="pt-BR" smtClean="0"/>
              <a:pPr/>
              <a:t>06/07/2019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8889E-8FDA-4828-97C7-DDB038AB82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bg1"/>
                </a:solidFill>
              </a:rPr>
              <a:t>B       F#           E        F#                    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Santo, santo é. Santo, santo é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bg1"/>
                </a:solidFill>
              </a:rPr>
              <a:t>E              B                   C#     F#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Deus do Universo, </a:t>
            </a:r>
            <a:r>
              <a:rPr lang="pt-BR" sz="1200" dirty="0" err="1" smtClean="0">
                <a:solidFill>
                  <a:schemeClr val="bg1"/>
                </a:solidFill>
              </a:rPr>
              <a:t>óh</a:t>
            </a:r>
            <a:r>
              <a:rPr lang="pt-BR" sz="1200" dirty="0" smtClean="0">
                <a:solidFill>
                  <a:schemeClr val="bg1"/>
                </a:solidFill>
              </a:rPr>
              <a:t>, Senhor Javé.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r>
              <a:rPr lang="pt-BR" sz="1200" dirty="0" smtClean="0">
                <a:solidFill>
                  <a:schemeClr val="bg1"/>
                </a:solidFill>
              </a:rPr>
              <a:t>E        F#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B</a:t>
            </a:r>
            <a:r>
              <a:rPr lang="pt-BR" sz="1200" dirty="0" smtClean="0">
                <a:solidFill>
                  <a:schemeClr val="bg1"/>
                </a:solidFill>
              </a:rPr>
              <a:t>              F#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céu e a terra vos proclamam glorioso.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dirty="0" smtClean="0">
                <a:solidFill>
                  <a:schemeClr val="bg1"/>
                </a:solidFill>
              </a:rPr>
              <a:t>E         F#              B  E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Hosana, Hosana nas alturas.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dirty="0" smtClean="0">
                <a:solidFill>
                  <a:schemeClr val="bg1"/>
                </a:solidFill>
              </a:rPr>
              <a:t>E              F#           </a:t>
            </a:r>
            <a:r>
              <a:rPr lang="pt-BR" sz="1200" smtClean="0">
                <a:solidFill>
                  <a:schemeClr val="bg1"/>
                </a:solidFill>
              </a:rPr>
              <a:t>B                </a:t>
            </a:r>
            <a:r>
              <a:rPr lang="pt-BR" sz="1200" baseline="0" smtClean="0">
                <a:solidFill>
                  <a:schemeClr val="bg1"/>
                </a:solidFill>
              </a:rPr>
              <a:t> </a:t>
            </a:r>
            <a:r>
              <a:rPr lang="pt-BR" sz="1200" baseline="0" dirty="0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Bendito o que vem em nome do Senhor.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dirty="0" smtClean="0">
                <a:solidFill>
                  <a:schemeClr val="bg1"/>
                </a:solidFill>
              </a:rPr>
              <a:t>E         F#              B  E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Hosana, Hosana nas alturas.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r>
              <a:rPr lang="pt-BR" sz="1200" dirty="0" smtClean="0">
                <a:solidFill>
                  <a:schemeClr val="bg1"/>
                </a:solidFill>
              </a:rPr>
              <a:t>E           F#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B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Hosana, Hosana ao Rei. 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889E-8FDA-4828-97C7-DDB038AB825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0E68-C220-489A-AD16-9289F2DDBD94}" type="datetimeFigureOut">
              <a:rPr lang="pt-BR" smtClean="0"/>
              <a:pPr/>
              <a:t>06/07/2019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86B6-2D0E-419F-8A8E-D53061ABBEF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9996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0E68-C220-489A-AD16-9289F2DDBD94}" type="datetimeFigureOut">
              <a:rPr lang="pt-BR" smtClean="0"/>
              <a:pPr/>
              <a:t>06/07/2019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86B6-2D0E-419F-8A8E-D53061ABBEF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339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0E68-C220-489A-AD16-9289F2DDBD94}" type="datetimeFigureOut">
              <a:rPr lang="pt-BR" smtClean="0"/>
              <a:pPr/>
              <a:t>06/07/2019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86B6-2D0E-419F-8A8E-D53061ABBEF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5957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0E68-C220-489A-AD16-9289F2DDBD94}" type="datetimeFigureOut">
              <a:rPr lang="pt-BR" smtClean="0"/>
              <a:pPr/>
              <a:t>06/07/2019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86B6-2D0E-419F-8A8E-D53061ABBEF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523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0E68-C220-489A-AD16-9289F2DDBD94}" type="datetimeFigureOut">
              <a:rPr lang="pt-BR" smtClean="0"/>
              <a:pPr/>
              <a:t>06/07/2019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86B6-2D0E-419F-8A8E-D53061ABBEF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8179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0E68-C220-489A-AD16-9289F2DDBD94}" type="datetimeFigureOut">
              <a:rPr lang="pt-BR" smtClean="0"/>
              <a:pPr/>
              <a:t>06/07/2019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86B6-2D0E-419F-8A8E-D53061ABBEF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7273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0E68-C220-489A-AD16-9289F2DDBD94}" type="datetimeFigureOut">
              <a:rPr lang="pt-BR" smtClean="0"/>
              <a:pPr/>
              <a:t>06/07/2019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86B6-2D0E-419F-8A8E-D53061ABBEF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5933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0E68-C220-489A-AD16-9289F2DDBD94}" type="datetimeFigureOut">
              <a:rPr lang="pt-BR" smtClean="0"/>
              <a:pPr/>
              <a:t>06/07/2019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86B6-2D0E-419F-8A8E-D53061ABBEF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0882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0E68-C220-489A-AD16-9289F2DDBD94}" type="datetimeFigureOut">
              <a:rPr lang="pt-BR" smtClean="0"/>
              <a:pPr/>
              <a:t>06/07/2019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86B6-2D0E-419F-8A8E-D53061ABBEF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4711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0E68-C220-489A-AD16-9289F2DDBD94}" type="datetimeFigureOut">
              <a:rPr lang="pt-BR" smtClean="0"/>
              <a:pPr/>
              <a:t>06/07/2019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86B6-2D0E-419F-8A8E-D53061ABBEF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8697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0E68-C220-489A-AD16-9289F2DDBD94}" type="datetimeFigureOut">
              <a:rPr lang="pt-BR" smtClean="0"/>
              <a:pPr/>
              <a:t>06/07/2019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86B6-2D0E-419F-8A8E-D53061ABBEF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0801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0E68-C220-489A-AD16-9289F2DDBD94}" type="datetimeFigureOut">
              <a:rPr lang="pt-BR" smtClean="0"/>
              <a:pPr/>
              <a:t>06/07/2019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86B6-2D0E-419F-8A8E-D53061ABBEF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81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SANTO, SANTO É. SANTO, SANTO É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DEUS DO UNIVERSO, Ó, SENHOR JAVÉ.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>
                <a:solidFill>
                  <a:srgbClr val="FFFF00"/>
                </a:solidFill>
              </a:rPr>
              <a:t/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O </a:t>
            </a:r>
            <a:r>
              <a:rPr lang="pt-BR" sz="4000" dirty="0">
                <a:solidFill>
                  <a:srgbClr val="FFFF00"/>
                </a:solidFill>
              </a:rPr>
              <a:t>céu e a terra vos proclamam glorioso.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Hosana</a:t>
            </a:r>
            <a:r>
              <a:rPr lang="pt-BR" sz="4000" dirty="0">
                <a:solidFill>
                  <a:srgbClr val="FFFF00"/>
                </a:solidFill>
              </a:rPr>
              <a:t>, Hosana nas alturas.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Bendito </a:t>
            </a:r>
            <a:r>
              <a:rPr lang="pt-BR" sz="4000" dirty="0">
                <a:solidFill>
                  <a:srgbClr val="FFFF00"/>
                </a:solidFill>
              </a:rPr>
              <a:t>o que vem em nome do Senhor.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Hosana</a:t>
            </a:r>
            <a:r>
              <a:rPr lang="pt-BR" sz="4000" dirty="0">
                <a:solidFill>
                  <a:srgbClr val="FFFF00"/>
                </a:solidFill>
              </a:rPr>
              <a:t>, Hosana nas alturas.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Hosana</a:t>
            </a:r>
            <a:r>
              <a:rPr lang="pt-BR" sz="4000" dirty="0">
                <a:solidFill>
                  <a:srgbClr val="FFFF00"/>
                </a:solidFill>
              </a:rPr>
              <a:t>, Hosana ao Rei</a:t>
            </a:r>
            <a:r>
              <a:rPr lang="pt-BR" sz="4000" dirty="0" smtClean="0">
                <a:solidFill>
                  <a:srgbClr val="FFFF00"/>
                </a:solidFill>
              </a:rPr>
              <a:t>. </a:t>
            </a:r>
            <a:r>
              <a:rPr lang="pt-BR" sz="4000" dirty="0">
                <a:solidFill>
                  <a:srgbClr val="FFFF00"/>
                </a:solidFill>
              </a:rPr>
              <a:t/>
            </a:r>
            <a:br>
              <a:rPr lang="pt-BR" sz="4000" dirty="0">
                <a:solidFill>
                  <a:srgbClr val="FFFF00"/>
                </a:solidFill>
              </a:rPr>
            </a:br>
            <a:endParaRPr lang="pt-BR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40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SANTO, SANTO É. SANTO, SANTO É DEUS DO UNIVERSO, Ó, SENHOR JAVÉ.  O céu e a terra vos proclamam glorioso. Hosana, Hosana nas alturas. Bendito o que vem em nome do Senhor. Hosana, Hosana nas alturas. Hosana, Hosana ao Rei.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         E             D         E                                            santo Santo, santo é. Santo, santo é   D                   A                        B        E Deus do Universo, óh, Senhor Javé.(2x)       D           E                      A                   E O céu e a terra vos proclamam glorioso.       D              E                 A  D Hosana, Hosana nas alturas.          D                E              A                      D Bendito o que vem em nome do Senhor.       D              E                 A  D Hosana, Hosana nas alturas.        D             E             A  Hosana, Hosana ao Rei.   (2x)  </dc:title>
  <dc:creator>Usuário do Windows</dc:creator>
  <cp:lastModifiedBy>MARCELO</cp:lastModifiedBy>
  <cp:revision>5</cp:revision>
  <dcterms:created xsi:type="dcterms:W3CDTF">2015-03-15T00:55:46Z</dcterms:created>
  <dcterms:modified xsi:type="dcterms:W3CDTF">2019-07-06T03:18:29Z</dcterms:modified>
</cp:coreProperties>
</file>