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889" autoAdjust="0"/>
  </p:normalViewPr>
  <p:slideViewPr>
    <p:cSldViewPr>
      <p:cViewPr varScale="1">
        <p:scale>
          <a:sx n="65" d="100"/>
          <a:sy n="65" d="100"/>
        </p:scale>
        <p:origin x="-960" y="-96"/>
      </p:cViewPr>
      <p:guideLst>
        <p:guide orient="horz" pos="2160"/>
        <p:guide pos="2880"/>
      </p:guideLst>
    </p:cSldViewPr>
  </p:slideViewPr>
  <p:notesTextViewPr>
    <p:cViewPr>
      <p:scale>
        <a:sx n="100" d="100"/>
        <a:sy n="100" d="100"/>
      </p:scale>
      <p:origin x="0" y="1626"/>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B20297-7488-4DB5-9092-2944E3C2687B}" type="datetimeFigureOut">
              <a:rPr lang="pt-BR" smtClean="0"/>
              <a:pPr/>
              <a:t>04/08/2018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4AB963-ECAD-435C-9B87-F8EC5142E55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lnSpcReduction="10000"/>
          </a:bodyPr>
          <a:lstStyle/>
          <a:p>
            <a:r>
              <a:rPr lang="pt-BR" sz="1200" dirty="0" smtClean="0">
                <a:solidFill>
                  <a:srgbClr val="FFFF00"/>
                </a:solidFill>
              </a:rPr>
              <a:t>G  B  E  </a:t>
            </a:r>
            <a:r>
              <a:rPr lang="pt-BR" sz="1200" dirty="0" smtClean="0">
                <a:solidFill>
                  <a:srgbClr val="FFFF00"/>
                </a:solidFill>
              </a:rPr>
              <a:t>F# </a:t>
            </a:r>
            <a:r>
              <a:rPr lang="pt-BR" sz="1200" dirty="0" smtClean="0">
                <a:solidFill>
                  <a:srgbClr val="FFFF00"/>
                </a:solidFill>
              </a:rPr>
              <a:t>D# C  B   </a:t>
            </a:r>
            <a:r>
              <a:rPr lang="pt-BR" sz="1200" dirty="0" smtClean="0">
                <a:solidFill>
                  <a:srgbClr val="FFFF00"/>
                </a:solidFill>
              </a:rPr>
              <a:t>(2x)</a:t>
            </a:r>
          </a:p>
          <a:p>
            <a:r>
              <a:rPr lang="pt-BR" sz="1200" dirty="0" smtClean="0">
                <a:solidFill>
                  <a:srgbClr val="FFFF00"/>
                </a:solidFill>
              </a:rPr>
              <a:t> </a:t>
            </a:r>
            <a:r>
              <a:rPr lang="pt-BR" sz="1200" dirty="0" smtClean="0">
                <a:solidFill>
                  <a:srgbClr val="FFFF00"/>
                </a:solidFill>
              </a:rPr>
              <a:t>E                 B</a:t>
            </a:r>
            <a:r>
              <a:rPr lang="pt-BR" sz="1200" baseline="0" dirty="0" smtClean="0">
                <a:solidFill>
                  <a:srgbClr val="FFFF00"/>
                </a:solidFill>
              </a:rPr>
              <a:t>                 F#               E                              B             F#</a:t>
            </a:r>
            <a:endParaRPr lang="pt-BR" sz="1200" dirty="0" smtClean="0">
              <a:solidFill>
                <a:srgbClr val="FFFF00"/>
              </a:solidFill>
            </a:endParaRPr>
          </a:p>
          <a:p>
            <a:r>
              <a:rPr lang="pt-BR" sz="1200" dirty="0" smtClean="0">
                <a:solidFill>
                  <a:srgbClr val="FFFF00"/>
                </a:solidFill>
              </a:rPr>
              <a:t>Se eu tivesse olhos para olhar Se eu tivesse pernas que me levasse para um outro lugar </a:t>
            </a:r>
          </a:p>
          <a:p>
            <a:r>
              <a:rPr lang="pt-BR" sz="1200" dirty="0" smtClean="0">
                <a:solidFill>
                  <a:srgbClr val="FFFF00"/>
                </a:solidFill>
              </a:rPr>
              <a:t>C#m              E</a:t>
            </a:r>
            <a:r>
              <a:rPr lang="pt-BR" sz="1200" baseline="0" dirty="0" smtClean="0">
                <a:solidFill>
                  <a:srgbClr val="FFFF00"/>
                </a:solidFill>
              </a:rPr>
              <a:t>                  B            C#m            E                B   E                     B                 F#  </a:t>
            </a:r>
            <a:endParaRPr lang="pt-BR" sz="1200" dirty="0" smtClean="0">
              <a:solidFill>
                <a:srgbClr val="FFFF00"/>
              </a:solidFill>
            </a:endParaRPr>
          </a:p>
          <a:p>
            <a:r>
              <a:rPr lang="pt-BR" sz="1200" dirty="0" smtClean="0">
                <a:solidFill>
                  <a:srgbClr val="FFFF00"/>
                </a:solidFill>
              </a:rPr>
              <a:t>Neve, leve chuva, vento, por do sol Sonho riso choro compreensão Se eu tivesse ouvidos para ouvir</a:t>
            </a:r>
          </a:p>
          <a:p>
            <a:r>
              <a:rPr lang="pt-BR" sz="1200" dirty="0" smtClean="0">
                <a:solidFill>
                  <a:srgbClr val="FFFF00"/>
                </a:solidFill>
              </a:rPr>
              <a:t>             </a:t>
            </a:r>
            <a:r>
              <a:rPr lang="pt-BR" sz="1200" dirty="0" smtClean="0">
                <a:solidFill>
                  <a:srgbClr val="FFFF00"/>
                </a:solidFill>
              </a:rPr>
              <a:t>E                            B</a:t>
            </a:r>
            <a:r>
              <a:rPr lang="pt-BR" sz="1200" baseline="0" dirty="0" smtClean="0">
                <a:solidFill>
                  <a:srgbClr val="FFFF00"/>
                </a:solidFill>
              </a:rPr>
              <a:t>                 F#                  C#m           E </a:t>
            </a:r>
            <a:endParaRPr lang="pt-BR" sz="1200" dirty="0" smtClean="0">
              <a:solidFill>
                <a:srgbClr val="FFFF00"/>
              </a:solidFill>
            </a:endParaRPr>
          </a:p>
          <a:p>
            <a:r>
              <a:rPr lang="pt-BR" sz="1200" dirty="0" smtClean="0">
                <a:solidFill>
                  <a:srgbClr val="FFFF00"/>
                </a:solidFill>
              </a:rPr>
              <a:t> Se eu tivesse boca, talvez pudesse um dia tentar proferir Algo leve, leve, como um </a:t>
            </a:r>
          </a:p>
          <a:p>
            <a:r>
              <a:rPr lang="pt-BR" sz="1200" dirty="0" smtClean="0">
                <a:solidFill>
                  <a:srgbClr val="FFFF00"/>
                </a:solidFill>
              </a:rPr>
              <a:t>B                     C#m                 E                     B      F#</a:t>
            </a:r>
            <a:endParaRPr lang="pt-BR" sz="1200" dirty="0" smtClean="0">
              <a:solidFill>
                <a:srgbClr val="FFFF00"/>
              </a:solidFill>
            </a:endParaRPr>
          </a:p>
          <a:p>
            <a:r>
              <a:rPr lang="pt-BR" sz="1200" dirty="0" smtClean="0">
                <a:solidFill>
                  <a:srgbClr val="FFFF00"/>
                </a:solidFill>
              </a:rPr>
              <a:t>leve; “oi amor” “Leve-me onde possa me encontrar”</a:t>
            </a:r>
          </a:p>
          <a:p>
            <a:r>
              <a:rPr lang="pt-BR" sz="1200" dirty="0" smtClean="0">
                <a:solidFill>
                  <a:srgbClr val="FF0000"/>
                </a:solidFill>
              </a:rPr>
              <a:t>  </a:t>
            </a:r>
            <a:r>
              <a:rPr lang="pt-BR" sz="1200" dirty="0" smtClean="0">
                <a:solidFill>
                  <a:srgbClr val="FF0000"/>
                </a:solidFill>
              </a:rPr>
              <a:t>G#m                                            E                        B                                F#            G#m</a:t>
            </a:r>
            <a:endParaRPr lang="pt-BR" sz="1200" dirty="0" smtClean="0">
              <a:solidFill>
                <a:srgbClr val="FF0000"/>
              </a:solidFill>
            </a:endParaRPr>
          </a:p>
          <a:p>
            <a:r>
              <a:rPr lang="pt-BR" sz="1200" dirty="0" smtClean="0">
                <a:solidFill>
                  <a:srgbClr val="FF0000"/>
                </a:solidFill>
              </a:rPr>
              <a:t> MAIS AMOR, MAIS PERDÃO, MAIS TEMPO, MAIS UM ALGO A</a:t>
            </a:r>
            <a:r>
              <a:rPr lang="pt-BR" sz="1200" baseline="0" dirty="0" smtClean="0">
                <a:solidFill>
                  <a:srgbClr val="FF0000"/>
                </a:solidFill>
              </a:rPr>
              <a:t> </a:t>
            </a:r>
            <a:r>
              <a:rPr lang="pt-BR" sz="1200" dirty="0" smtClean="0">
                <a:solidFill>
                  <a:srgbClr val="FF0000"/>
                </a:solidFill>
              </a:rPr>
              <a:t>MAIS, MENOS LÁ-LÁ-LÁ-LÁ-LÁ </a:t>
            </a:r>
          </a:p>
          <a:p>
            <a:r>
              <a:rPr lang="pt-BR" sz="1200" dirty="0" smtClean="0">
                <a:solidFill>
                  <a:srgbClr val="FF0000"/>
                </a:solidFill>
              </a:rPr>
              <a:t>                </a:t>
            </a:r>
            <a:r>
              <a:rPr lang="pt-BR" sz="1200" dirty="0" smtClean="0">
                <a:solidFill>
                  <a:srgbClr val="FF0000"/>
                </a:solidFill>
              </a:rPr>
              <a:t>E                                              B                                    F#               E</a:t>
            </a:r>
            <a:endParaRPr lang="pt-BR" sz="1200" dirty="0" smtClean="0">
              <a:solidFill>
                <a:srgbClr val="FF0000"/>
              </a:solidFill>
            </a:endParaRPr>
          </a:p>
          <a:p>
            <a:r>
              <a:rPr lang="pt-BR" sz="1200" dirty="0" smtClean="0">
                <a:solidFill>
                  <a:srgbClr val="FF0000"/>
                </a:solidFill>
              </a:rPr>
              <a:t>MAIS FERVOR, MAIS COR , MAIS LUZ, MAIS FÉ, MAIS DEUS, MENOS BLÁ-BLÁ-BLÁ-BLÁ </a:t>
            </a:r>
          </a:p>
          <a:p>
            <a:r>
              <a:rPr lang="pt-BR" sz="1200" dirty="0" smtClean="0">
                <a:solidFill>
                  <a:srgbClr val="FFFF00"/>
                </a:solidFill>
              </a:rPr>
              <a:t>            </a:t>
            </a:r>
            <a:r>
              <a:rPr lang="pt-BR" sz="1200" dirty="0" smtClean="0">
                <a:solidFill>
                  <a:srgbClr val="FFFF00"/>
                </a:solidFill>
              </a:rPr>
              <a:t>C#m</a:t>
            </a:r>
            <a:r>
              <a:rPr lang="pt-BR" sz="1200" baseline="0" dirty="0" smtClean="0">
                <a:solidFill>
                  <a:srgbClr val="FFFF00"/>
                </a:solidFill>
              </a:rPr>
              <a:t>              G#m   F#                                    E        C#m             B</a:t>
            </a:r>
            <a:endParaRPr lang="pt-BR" sz="1200" dirty="0" smtClean="0">
              <a:solidFill>
                <a:srgbClr val="FFFF00"/>
              </a:solidFill>
            </a:endParaRPr>
          </a:p>
          <a:p>
            <a:r>
              <a:rPr lang="pt-BR" sz="1200" dirty="0" smtClean="0">
                <a:solidFill>
                  <a:srgbClr val="FFFF00"/>
                </a:solidFill>
              </a:rPr>
              <a:t>SE É ALTAR, QUAL LUGAR MAIS APROPRIADO QUE ESTE PRA SE DIZER: “SOU EU”? </a:t>
            </a:r>
          </a:p>
          <a:p>
            <a:r>
              <a:rPr lang="pt-BR" sz="1200" dirty="0" smtClean="0">
                <a:solidFill>
                  <a:srgbClr val="FFFF00"/>
                </a:solidFill>
              </a:rPr>
              <a:t>  G                     D              A                    G                       D</a:t>
            </a:r>
            <a:r>
              <a:rPr lang="pt-BR" sz="1200" baseline="0" dirty="0" smtClean="0">
                <a:solidFill>
                  <a:srgbClr val="FFFF00"/>
                </a:solidFill>
              </a:rPr>
              <a:t>                      A</a:t>
            </a:r>
            <a:endParaRPr lang="pt-BR" sz="1200" dirty="0" smtClean="0">
              <a:solidFill>
                <a:srgbClr val="FFFF00"/>
              </a:solidFill>
            </a:endParaRPr>
          </a:p>
          <a:p>
            <a:r>
              <a:rPr lang="pt-BR" sz="1200" dirty="0" smtClean="0">
                <a:solidFill>
                  <a:srgbClr val="FFFF00"/>
                </a:solidFill>
              </a:rPr>
              <a:t> Se eu tivesse orgulho pra ferir Se eu não tivesse vaidade Estivesse na  idade de que pode rir </a:t>
            </a:r>
          </a:p>
          <a:p>
            <a:r>
              <a:rPr lang="pt-BR" sz="1200" dirty="0" smtClean="0">
                <a:solidFill>
                  <a:srgbClr val="FFFF00"/>
                </a:solidFill>
              </a:rPr>
              <a:t>       Em            G</a:t>
            </a:r>
            <a:r>
              <a:rPr lang="pt-BR" sz="1200" baseline="0" dirty="0" smtClean="0">
                <a:solidFill>
                  <a:srgbClr val="FFFF00"/>
                </a:solidFill>
              </a:rPr>
              <a:t>                         D                          Em                                    G                  D  A</a:t>
            </a:r>
            <a:endParaRPr lang="pt-BR" sz="1200" dirty="0" smtClean="0">
              <a:solidFill>
                <a:srgbClr val="FFFF00"/>
              </a:solidFill>
            </a:endParaRPr>
          </a:p>
          <a:p>
            <a:r>
              <a:rPr lang="pt-BR" sz="1200" dirty="0" smtClean="0">
                <a:solidFill>
                  <a:srgbClr val="FFFF00"/>
                </a:solidFill>
              </a:rPr>
              <a:t>Eu diria:  “oi amor,  já disse amo você?”  Se eu não coubesse em  mim Se eu não tivesse o que falar </a:t>
            </a:r>
            <a:r>
              <a:rPr lang="pt-BR" sz="1200" dirty="0" smtClean="0">
                <a:solidFill>
                  <a:srgbClr val="FF0000"/>
                </a:solidFill>
              </a:rPr>
              <a:t>“REFRÃO”</a:t>
            </a:r>
            <a:r>
              <a:rPr lang="pt-BR" sz="1200" dirty="0" smtClean="0">
                <a:solidFill>
                  <a:srgbClr val="FFFF00"/>
                </a:solidFill>
              </a:rPr>
              <a:t> </a:t>
            </a:r>
          </a:p>
          <a:p>
            <a:r>
              <a:rPr lang="pt-BR" sz="1200" dirty="0" smtClean="0">
                <a:solidFill>
                  <a:srgbClr val="FFFF00"/>
                </a:solidFill>
              </a:rPr>
              <a:t>          G                        D                                 G            Em                G                   D                              </a:t>
            </a:r>
          </a:p>
          <a:p>
            <a:r>
              <a:rPr lang="pt-BR" sz="1200" dirty="0" smtClean="0">
                <a:solidFill>
                  <a:srgbClr val="FFFF00"/>
                </a:solidFill>
              </a:rPr>
              <a:t>Quem pode ser aquele que, Mudou, aquilo que antes era, E hoje é muito mais, Mais que eu” ( . . . )</a:t>
            </a:r>
            <a:r>
              <a:rPr lang="pt-BR" sz="1100" dirty="0" smtClean="0">
                <a:solidFill>
                  <a:srgbClr val="FFFF00"/>
                </a:solidFill>
              </a:rPr>
              <a:t> </a:t>
            </a:r>
            <a:r>
              <a:rPr lang="pt-BR" dirty="0" smtClean="0">
                <a:solidFill>
                  <a:srgbClr val="FFFF00"/>
                </a:solidFill>
              </a:rPr>
              <a:t>  </a:t>
            </a:r>
            <a:r>
              <a:rPr lang="pt-BR" sz="1400" dirty="0" smtClean="0">
                <a:solidFill>
                  <a:srgbClr val="FF0000"/>
                </a:solidFill>
              </a:rPr>
              <a:t>“REFRÃO”</a:t>
            </a:r>
            <a:endParaRPr lang="pt-BR" dirty="0" smtClean="0">
              <a:solidFill>
                <a:srgbClr val="FF0000"/>
              </a:solidFill>
            </a:endParaRP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8C4AB963-ECAD-435C-9B87-F8EC5142E55D}"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04/08/2018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3C6F9-4B20-4BBB-AECD-16B8B89E7A2E}" type="datetimeFigureOut">
              <a:rPr lang="pt-BR" smtClean="0"/>
              <a:pPr/>
              <a:t>04/08/2018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4E479-27FE-4573-9B11-D8C8713A4F9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0"/>
            <a:ext cx="9144000" cy="6858000"/>
          </a:xfrm>
          <a:solidFill>
            <a:schemeClr val="tx1"/>
          </a:solidFill>
        </p:spPr>
        <p:txBody>
          <a:bodyPr>
            <a:normAutofit fontScale="92500"/>
          </a:bodyPr>
          <a:lstStyle/>
          <a:p>
            <a:r>
              <a:rPr lang="pt-BR" sz="2800" dirty="0" smtClean="0">
                <a:solidFill>
                  <a:srgbClr val="FFFF00"/>
                </a:solidFill>
              </a:rPr>
              <a:t>Se eu tivesse olhos para olhar Se eu tivesse pernas que me levasse para um outro lugar Neve, leve chuva por do sol Sonho riso choro compreensão Se eu tivesse ouvidos para ouvir Se eu tivesse boca, talvez pudesse um dia tentar proferir Algo leve, leve, como um leve; “oi amor” “Leve-me onde possa me encontrar”</a:t>
            </a:r>
          </a:p>
          <a:p>
            <a:r>
              <a:rPr lang="pt-BR" sz="2800" dirty="0" smtClean="0">
                <a:solidFill>
                  <a:srgbClr val="FF0000"/>
                </a:solidFill>
              </a:rPr>
              <a:t> MAIS AMOR, MAIS PERDÃO, MAIS TEMPO, MAIS UM ALGO A MAIS, MENOS LÁ-LÁ-LÁ-LÁ-LÁ </a:t>
            </a:r>
          </a:p>
          <a:p>
            <a:r>
              <a:rPr lang="pt-BR" sz="2800" dirty="0" smtClean="0">
                <a:solidFill>
                  <a:srgbClr val="FF0000"/>
                </a:solidFill>
              </a:rPr>
              <a:t>MAIS FERVOR, MAIS COR , MAIS LUZ, MAIS FÉ, MAIS DEUS, MENOS BLÁ-BLÁ-BLÁ-BLÁ                                       </a:t>
            </a:r>
            <a:r>
              <a:rPr lang="pt-BR" sz="2800" dirty="0" smtClean="0">
                <a:solidFill>
                  <a:srgbClr val="FFFF00"/>
                </a:solidFill>
              </a:rPr>
              <a:t>                                                                 Se é altar, qual lugar mais apropriado que este Pra se dizer: “sou eu”?  Se eu tivesse orgulho pra ferir Se eu não tivesse vaidade Estivesse na idade de que pode rir Eu diria:  “oi amor,  já disse amo você?” Se eu não coubesse em  mim Se eu não tivesse o que falar </a:t>
            </a:r>
            <a:r>
              <a:rPr lang="pt-BR" sz="2800" dirty="0" smtClean="0">
                <a:solidFill>
                  <a:srgbClr val="FF0000"/>
                </a:solidFill>
              </a:rPr>
              <a:t>“REFRÃO”</a:t>
            </a:r>
            <a:r>
              <a:rPr lang="pt-BR" sz="2800" dirty="0" smtClean="0">
                <a:solidFill>
                  <a:srgbClr val="FFFF00"/>
                </a:solidFill>
              </a:rPr>
              <a:t> </a:t>
            </a:r>
          </a:p>
          <a:p>
            <a:r>
              <a:rPr lang="pt-BR" sz="2800" dirty="0" smtClean="0">
                <a:solidFill>
                  <a:srgbClr val="FFFF00"/>
                </a:solidFill>
              </a:rPr>
              <a:t>Quem pode ser aquele que, Mudou, aquilo que antes era, E hoje é muito mais, Mais que eu” ( . . . )</a:t>
            </a:r>
            <a:r>
              <a:rPr lang="pt-BR" sz="2400" dirty="0" smtClean="0">
                <a:solidFill>
                  <a:srgbClr val="FFFF00"/>
                </a:solidFill>
              </a:rPr>
              <a:t> </a:t>
            </a:r>
            <a:r>
              <a:rPr lang="pt-BR" dirty="0" smtClean="0">
                <a:solidFill>
                  <a:srgbClr val="FFFF00"/>
                </a:solidFill>
              </a:rPr>
              <a:t>  </a:t>
            </a:r>
            <a:r>
              <a:rPr lang="pt-BR" sz="3000" dirty="0" smtClean="0">
                <a:solidFill>
                  <a:srgbClr val="FF0000"/>
                </a:solidFill>
              </a:rPr>
              <a:t>“REFRÃO”</a:t>
            </a:r>
            <a:endParaRPr lang="pt-BR"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483</Words>
  <Application>Microsoft Office PowerPoint</Application>
  <PresentationFormat>Apresentação na tela (4:3)</PresentationFormat>
  <Paragraphs>26</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MARCELO</dc:creator>
  <cp:lastModifiedBy>MARCELO</cp:lastModifiedBy>
  <cp:revision>20</cp:revision>
  <dcterms:created xsi:type="dcterms:W3CDTF">2016-06-04T17:36:16Z</dcterms:created>
  <dcterms:modified xsi:type="dcterms:W3CDTF">2018-08-04T20:39:07Z</dcterms:modified>
</cp:coreProperties>
</file>