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1852" autoAdjust="0"/>
  </p:normalViewPr>
  <p:slideViewPr>
    <p:cSldViewPr>
      <p:cViewPr varScale="1">
        <p:scale>
          <a:sx n="59" d="100"/>
          <a:sy n="59" d="100"/>
        </p:scale>
        <p:origin x="-1686" y="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86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D6943-89F6-4A93-8F5D-0FEA4FCB6237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43654-8ECB-413D-A976-4A9C06987D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TE AMAREI SENHOR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G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C                  G             Em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me chamaste para caminhar a vida contigo     decidi para sempre seguir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          D                G                             C                     G           Em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não voltar atrás     me puseste uma brasa no peito flecha  na alma    é </a:t>
            </a:r>
            <a:r>
              <a:rPr lang="pt-BR" sz="1200" dirty="0" err="1" smtClean="0">
                <a:solidFill>
                  <a:schemeClr val="bg1"/>
                </a:solidFill>
              </a:rPr>
              <a:t>dificil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 D      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agora viver sem lembrar-me  de ti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 D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           </a:t>
            </a:r>
            <a:r>
              <a:rPr lang="pt-BR" sz="1200" dirty="0" smtClean="0">
                <a:solidFill>
                  <a:schemeClr val="bg1"/>
                </a:solidFill>
              </a:rPr>
              <a:t> G             Em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                     </a:t>
            </a:r>
            <a:r>
              <a:rPr lang="pt-BR" sz="1200" dirty="0" smtClean="0">
                <a:solidFill>
                  <a:schemeClr val="bg1"/>
                </a:solidFill>
              </a:rPr>
              <a:t> D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TE AMAREI    SENHOR    TE AMAREI    SENHOR         SÓ ENCONTRO A PAZ E A ALEGRIA BEM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G                                                                                            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PERTO DE TI   (2X)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G                          C                               G              Em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eu pensei muitas vezes calar e não dar nem resposta    eu pensei na fuga</a:t>
            </a:r>
            <a:r>
              <a:rPr lang="pt-BR" sz="1200" baseline="0" dirty="0" smtClean="0">
                <a:solidFill>
                  <a:schemeClr val="bg1"/>
                </a:solidFill>
              </a:rPr>
              <a:t>  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        </a:t>
            </a:r>
            <a:r>
              <a:rPr lang="pt-BR" sz="1200" dirty="0" smtClean="0">
                <a:solidFill>
                  <a:schemeClr val="bg1"/>
                </a:solidFill>
              </a:rPr>
              <a:t>  D                  G                           C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esconder me ir longe de ti    mas sua força venceu e ao final eu fiquei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G         Em      </a:t>
            </a:r>
            <a:r>
              <a:rPr lang="pt-BR" sz="1200" baseline="0" dirty="0" smtClean="0">
                <a:solidFill>
                  <a:schemeClr val="bg1"/>
                </a:solidFill>
              </a:rPr>
              <a:t>  </a:t>
            </a:r>
            <a:r>
              <a:rPr lang="pt-BR" sz="1200" dirty="0" smtClean="0">
                <a:solidFill>
                  <a:schemeClr val="bg1"/>
                </a:solidFill>
              </a:rPr>
              <a:t>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 D          G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seduzido e </a:t>
            </a:r>
            <a:r>
              <a:rPr lang="pt-BR" sz="1200" dirty="0" err="1" smtClean="0">
                <a:solidFill>
                  <a:schemeClr val="bg1"/>
                </a:solidFill>
              </a:rPr>
              <a:t>dificil</a:t>
            </a:r>
            <a:r>
              <a:rPr lang="pt-BR" sz="1200" dirty="0" smtClean="0">
                <a:solidFill>
                  <a:schemeClr val="bg1"/>
                </a:solidFill>
              </a:rPr>
              <a:t> agora viver sem saudades de ti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sz="1200" dirty="0" smtClean="0">
              <a:solidFill>
                <a:schemeClr val="bg1"/>
              </a:solidFill>
            </a:endParaRPr>
          </a:p>
          <a:p>
            <a:r>
              <a:rPr lang="pt-BR" sz="1200" smtClean="0">
                <a:solidFill>
                  <a:schemeClr val="bg1"/>
                </a:solidFill>
              </a:rPr>
              <a:t>         </a:t>
            </a:r>
            <a:r>
              <a:rPr lang="pt-BR" sz="1200" dirty="0" smtClean="0">
                <a:solidFill>
                  <a:schemeClr val="bg1"/>
                </a:solidFill>
              </a:rPr>
              <a:t>G                                 C                             G                      Em                             A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</a:t>
            </a:r>
            <a:r>
              <a:rPr lang="pt-BR" sz="1200" dirty="0" err="1" smtClean="0">
                <a:solidFill>
                  <a:schemeClr val="bg1"/>
                </a:solidFill>
              </a:rPr>
              <a:t>jesus</a:t>
            </a:r>
            <a:r>
              <a:rPr lang="pt-BR" sz="1200" dirty="0" smtClean="0">
                <a:solidFill>
                  <a:schemeClr val="bg1"/>
                </a:solidFill>
              </a:rPr>
              <a:t> não me deixe jamais caminhar solitário  pois conheces a minha fraqueza  e o meu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D                  G                     C                      G                 Em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D                  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coração vem ensina a viver a vida a sua presença no amor dos irmão na alegria na paz na união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43654-8ECB-413D-A976-4A9C06987DC5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133A-3E38-4558-AAE8-C0B5AC62A276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C1C9-DDA2-4A34-ADBD-CEFC345742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5666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133A-3E38-4558-AAE8-C0B5AC62A276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C1C9-DDA2-4A34-ADBD-CEFC345742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4383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133A-3E38-4558-AAE8-C0B5AC62A276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C1C9-DDA2-4A34-ADBD-CEFC345742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4795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133A-3E38-4558-AAE8-C0B5AC62A276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C1C9-DDA2-4A34-ADBD-CEFC345742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1382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133A-3E38-4558-AAE8-C0B5AC62A276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C1C9-DDA2-4A34-ADBD-CEFC345742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6817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133A-3E38-4558-AAE8-C0B5AC62A276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C1C9-DDA2-4A34-ADBD-CEFC345742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4976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133A-3E38-4558-AAE8-C0B5AC62A276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C1C9-DDA2-4A34-ADBD-CEFC345742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5326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133A-3E38-4558-AAE8-C0B5AC62A276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C1C9-DDA2-4A34-ADBD-CEFC345742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6068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133A-3E38-4558-AAE8-C0B5AC62A276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C1C9-DDA2-4A34-ADBD-CEFC345742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0598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133A-3E38-4558-AAE8-C0B5AC62A276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C1C9-DDA2-4A34-ADBD-CEFC345742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2513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133A-3E38-4558-AAE8-C0B5AC62A276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C1C9-DDA2-4A34-ADBD-CEFC345742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5654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6133A-3E38-4558-AAE8-C0B5AC62A276}" type="datetimeFigureOut">
              <a:rPr lang="pt-BR" smtClean="0"/>
              <a:pPr/>
              <a:t>10/11/2018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C1C9-DDA2-4A34-ADBD-CEFC3457426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9060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3600" dirty="0" smtClean="0">
                <a:solidFill>
                  <a:schemeClr val="bg1"/>
                </a:solidFill>
              </a:rPr>
              <a:t/>
            </a:r>
            <a:br>
              <a:rPr lang="pt-BR" sz="3600" dirty="0" smtClean="0">
                <a:solidFill>
                  <a:schemeClr val="bg1"/>
                </a:solidFill>
              </a:rPr>
            </a:br>
            <a:r>
              <a:rPr lang="pt-BR" sz="3600" dirty="0" smtClean="0">
                <a:solidFill>
                  <a:schemeClr val="bg1"/>
                </a:solidFill>
              </a:rPr>
              <a:t/>
            </a:r>
            <a:br>
              <a:rPr lang="pt-BR" sz="3600" dirty="0" smtClean="0">
                <a:solidFill>
                  <a:schemeClr val="bg1"/>
                </a:solidFill>
              </a:rPr>
            </a:br>
            <a:r>
              <a:rPr lang="pt-BR" sz="3600" dirty="0" smtClean="0">
                <a:solidFill>
                  <a:schemeClr val="bg1"/>
                </a:solidFill>
              </a:rPr>
              <a:t/>
            </a:r>
            <a:br>
              <a:rPr lang="pt-BR" sz="3600" dirty="0" smtClean="0">
                <a:solidFill>
                  <a:schemeClr val="bg1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TE AMAREI SENHOR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/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 me chamaste para caminhar a vida contigo decidi para sempre seguir e não voltar atrás me puseste uma brasa no peito flecha  na alma  é difícil  agora viver sem lembrar-me  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de ti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 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TE AMAREI SENHOR TE AMAREI SENHOR SÓ ENCONTRO A PAZ E A ALEGRIA BEM PERTO DE TI   (2X)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/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chemeClr val="bg1"/>
                </a:solidFill>
              </a:rPr>
              <a:t/>
            </a:r>
            <a:br>
              <a:rPr lang="pt-BR" sz="3600" dirty="0" smtClean="0">
                <a:solidFill>
                  <a:schemeClr val="bg1"/>
                </a:solidFill>
              </a:rPr>
            </a:br>
            <a:r>
              <a:rPr lang="pt-BR" sz="3600" dirty="0" smtClean="0">
                <a:solidFill>
                  <a:schemeClr val="bg1"/>
                </a:solidFill>
              </a:rPr>
              <a:t/>
            </a:r>
            <a:br>
              <a:rPr lang="pt-BR" sz="3600" dirty="0" smtClean="0">
                <a:solidFill>
                  <a:schemeClr val="bg1"/>
                </a:solidFill>
              </a:rPr>
            </a:br>
            <a:endParaRPr lang="pt-B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81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4</Words>
  <Application>Microsoft Office PowerPoint</Application>
  <PresentationFormat>Apresentação na tela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  TE AMAREI SENHOR   me chamaste para caminhar a vida contigo decidi para sempre seguir e não voltar atrás me puseste uma brasa no peito flecha  na alma  é difícil  agora viver sem lembrar-me   de ti   TE AMAREI SENHOR TE AMAREI SENHOR SÓ ENCONTRO A PAZ E A ALEGRIA BEM PERTO DE TI   (2X)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 AMAREI SENHOR                 G                            C                     G           Em                            Am me chamaste para caminhar a vida contigo decidi para sempre seguir e                        D                 G                                  C                        G               Em não voltar atrás  me puseste uma brasa no peito flecha  na alma é dificil                Am                  D                 G agora viver sem lembrar-me  de ti               D                          G            Em                Am                              D            Te amarei senhor  te amarei senhor eu só encontro a paz e a alegria bem        REFRÃO                  G                                                                                                                     perto de ti   (2x)               G                               C                                     G                   C              eu pensei muitas vezes calar e não dar nem resposta eu pensei na fuga              D                             D                 G                                  C                    esconder me ir longe de ti mas sua força venceu e ao final eu fiquei           G              C                  D                D             G seduzido e dificil agora viver sem saudades de ti          G                                 C                             G                      Em                             A         O jesus não me deixe jamais caminhar solitário  pois conheces a minha fraqueza  e o meu           D                  G                     C                      G                 Em             Am             D                          G  coração vem ensina a viver a vida a sua presença no amor dos irmão na alegria na paz na união   </dc:title>
  <dc:creator>Usuário do Windows</dc:creator>
  <cp:lastModifiedBy>MARCELO</cp:lastModifiedBy>
  <cp:revision>7</cp:revision>
  <dcterms:created xsi:type="dcterms:W3CDTF">2015-03-15T00:30:57Z</dcterms:created>
  <dcterms:modified xsi:type="dcterms:W3CDTF">2018-11-10T15:47:38Z</dcterms:modified>
</cp:coreProperties>
</file>