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6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D                     G                            D                 </a:t>
            </a:r>
            <a:r>
              <a:rPr lang="pt-BR" baseline="0" dirty="0" smtClean="0">
                <a:solidFill>
                  <a:srgbClr val="FFFF00"/>
                </a:solidFill>
              </a:rPr>
              <a:t>  A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TUA PALAVRA É LAMPADA PARA OS MEUS PÉS SENHOR </a:t>
            </a:r>
          </a:p>
          <a:p>
            <a:r>
              <a:rPr lang="pt-BR" smtClean="0">
                <a:solidFill>
                  <a:srgbClr val="FFFF00"/>
                </a:solidFill>
              </a:rPr>
              <a:t> G                                    D                 A              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LAMPADA PARA OS MEUS PÉS SENHOR LUZ PARA OS MEUS CAMINHOS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6600" dirty="0" smtClean="0">
                <a:solidFill>
                  <a:srgbClr val="FFFF00"/>
                </a:solidFill>
              </a:rPr>
              <a:t>TUA PALAVRA É LAMPADA PARA OS MEUS PÉS SENHOR (2x)</a:t>
            </a:r>
          </a:p>
          <a:p>
            <a:r>
              <a:rPr lang="pt-BR" sz="6600" dirty="0" smtClean="0">
                <a:solidFill>
                  <a:srgbClr val="FFFF00"/>
                </a:solidFill>
              </a:rPr>
              <a:t>LAMPADA PARA OS MEUS PÉS SENHOR LUZ PARA OS </a:t>
            </a:r>
            <a:r>
              <a:rPr lang="pt-BR" sz="6600" smtClean="0">
                <a:solidFill>
                  <a:srgbClr val="FFFF00"/>
                </a:solidFill>
              </a:rPr>
              <a:t>MEUS CAMINHOS (2x) </a:t>
            </a:r>
            <a:endParaRPr lang="pt-BR" sz="6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</Words>
  <Application>Microsoft Office PowerPoint</Application>
  <PresentationFormat>Apresentação na tela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11</cp:revision>
  <dcterms:created xsi:type="dcterms:W3CDTF">2016-06-04T17:36:16Z</dcterms:created>
  <dcterms:modified xsi:type="dcterms:W3CDTF">2017-04-09T00:37:23Z</dcterms:modified>
</cp:coreProperties>
</file>