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44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130C-B204-4BB2-B5EA-82EC1AD87719}" type="datetimeFigureOut">
              <a:rPr lang="pt-BR" smtClean="0"/>
              <a:t>03/04/2016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4B3B1-2767-4B2A-B2DA-641FE57DA5E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B                    F#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Abm</a:t>
            </a:r>
            <a:r>
              <a:rPr lang="pt-BR" sz="1200" dirty="0" smtClean="0">
                <a:solidFill>
                  <a:schemeClr val="bg1"/>
                </a:solidFill>
              </a:rPr>
              <a:t>     F#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pensei que podia viver por mim mesmo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E                          C#m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F#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pensei que  as coisa do mundo do mundo não iria me derrubar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B                F#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Abm</a:t>
            </a:r>
            <a:r>
              <a:rPr lang="pt-BR" sz="1200" dirty="0" smtClean="0">
                <a:solidFill>
                  <a:schemeClr val="bg1"/>
                </a:solidFill>
              </a:rPr>
              <a:t>    B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E            C#m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F#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orgulho tomou conta do meu ser e        o pecado devastou o meu viver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                F#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Ebm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Abm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fui embora e disse  ao pai dá-me o que é meu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C#m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dá-me a parte que me cabe da herança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E                F#              B            </a:t>
            </a:r>
            <a:r>
              <a:rPr lang="pt-BR" sz="1200" dirty="0" err="1" smtClean="0">
                <a:solidFill>
                  <a:schemeClr val="bg1"/>
                </a:solidFill>
              </a:rPr>
              <a:t>Abm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fui pro mundo gastei tudo me restou só o pecado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                 F#                 B     F#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hoje eu sei que nada é meu tudo é do pai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REFRÃO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B             F#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TUDO É DO PAI TODA HONRA E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TODA GLORIA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Ebm</a:t>
            </a:r>
            <a:r>
              <a:rPr lang="pt-BR" sz="1200" dirty="0" smtClean="0">
                <a:solidFill>
                  <a:schemeClr val="bg1"/>
                </a:solidFill>
              </a:rPr>
              <a:t>         E               C#m                     F#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DELE A VITÓRIA ALCANÇADA EM MINHA VIDA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B                F#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TUDO É DO PAI SE SOU FRACO E PECADOR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Ebm</a:t>
            </a:r>
            <a:r>
              <a:rPr lang="pt-BR" sz="1200" smtClean="0">
                <a:solidFill>
                  <a:schemeClr val="bg1"/>
                </a:solidFill>
              </a:rPr>
              <a:t>                        E                  </a:t>
            </a:r>
            <a:r>
              <a:rPr lang="pt-BR" sz="1200" dirty="0" smtClean="0">
                <a:solidFill>
                  <a:schemeClr val="bg1"/>
                </a:solidFill>
              </a:rPr>
              <a:t>F</a:t>
            </a:r>
            <a:r>
              <a:rPr lang="pt-BR" sz="1200" smtClean="0">
                <a:solidFill>
                  <a:schemeClr val="bg1"/>
                </a:solidFill>
              </a:rPr>
              <a:t>#            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      F#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BEM MAIS FORTE É O MEU SENHOR  QUE ME CURA POR AMOR</a:t>
            </a:r>
            <a:r>
              <a:rPr lang="pt-BR" sz="1100" dirty="0" smtClean="0">
                <a:solidFill>
                  <a:schemeClr val="bg1"/>
                </a:solidFill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4B3B1-2767-4B2A-B2DA-641FE57DA5E7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03/04/2016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2800" smtClean="0">
                <a:solidFill>
                  <a:srgbClr val="FFFF00"/>
                </a:solidFill>
              </a:rPr>
              <a:t>TUDO É DO </a:t>
            </a:r>
            <a:r>
              <a:rPr lang="pt-BR" sz="2800" smtClean="0">
                <a:solidFill>
                  <a:srgbClr val="FFFF00"/>
                </a:solidFill>
              </a:rPr>
              <a:t>PAI </a:t>
            </a:r>
            <a:r>
              <a:rPr lang="pt-BR" sz="2800" smtClean="0">
                <a:solidFill>
                  <a:srgbClr val="FFFF00"/>
                </a:solidFill>
              </a:rPr>
              <a:t/>
            </a:r>
            <a:br>
              <a:rPr lang="pt-BR" sz="2800" smtClean="0">
                <a:solidFill>
                  <a:srgbClr val="FFFF00"/>
                </a:solidFill>
              </a:rPr>
            </a:br>
            <a:r>
              <a:rPr lang="pt-BR" sz="2800" smtClean="0">
                <a:solidFill>
                  <a:srgbClr val="FFFF00"/>
                </a:solidFill>
              </a:rPr>
              <a:t/>
            </a:r>
            <a:br>
              <a:rPr lang="pt-BR" sz="2800" smtClean="0">
                <a:solidFill>
                  <a:srgbClr val="FFFF00"/>
                </a:solidFill>
              </a:rPr>
            </a:br>
            <a:r>
              <a:rPr lang="pt-BR" sz="2800" smtClean="0">
                <a:solidFill>
                  <a:srgbClr val="FFFF00"/>
                </a:solidFill>
              </a:rPr>
              <a:t>Eu </a:t>
            </a:r>
            <a:r>
              <a:rPr lang="pt-BR" sz="2800" dirty="0" smtClean="0">
                <a:solidFill>
                  <a:srgbClr val="FFFF00"/>
                </a:solidFill>
              </a:rPr>
              <a:t>pensei que podia viver por mim mesmo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eu </a:t>
            </a:r>
            <a:r>
              <a:rPr lang="pt-BR" sz="2800" dirty="0" smtClean="0">
                <a:solidFill>
                  <a:srgbClr val="FFFF00"/>
                </a:solidFill>
              </a:rPr>
              <a:t>pensei que  as coisa do mundo do mundo não iria me </a:t>
            </a:r>
            <a:r>
              <a:rPr lang="pt-BR" sz="2800" dirty="0" smtClean="0">
                <a:solidFill>
                  <a:srgbClr val="FFFF00"/>
                </a:solidFill>
              </a:rPr>
              <a:t>derrubar o </a:t>
            </a:r>
            <a:r>
              <a:rPr lang="pt-BR" sz="2800" dirty="0" smtClean="0">
                <a:solidFill>
                  <a:srgbClr val="FFFF00"/>
                </a:solidFill>
              </a:rPr>
              <a:t>orgulho tomou conta do meu ser e </a:t>
            </a:r>
            <a:r>
              <a:rPr lang="pt-BR" sz="2800" dirty="0" smtClean="0">
                <a:solidFill>
                  <a:srgbClr val="FFFF00"/>
                </a:solidFill>
              </a:rPr>
              <a:t> o </a:t>
            </a:r>
            <a:r>
              <a:rPr lang="pt-BR" sz="2800" dirty="0" smtClean="0">
                <a:solidFill>
                  <a:srgbClr val="FFFF00"/>
                </a:solidFill>
              </a:rPr>
              <a:t>pecado devastou o meu viver 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fui </a:t>
            </a:r>
            <a:r>
              <a:rPr lang="pt-BR" sz="2800" dirty="0" smtClean="0">
                <a:solidFill>
                  <a:srgbClr val="FFFF00"/>
                </a:solidFill>
              </a:rPr>
              <a:t>embora e disse  ao pai dá-me o que é meu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dá-me </a:t>
            </a:r>
            <a:r>
              <a:rPr lang="pt-BR" sz="2800" dirty="0" smtClean="0">
                <a:solidFill>
                  <a:srgbClr val="FFFF00"/>
                </a:solidFill>
              </a:rPr>
              <a:t>a parte que me cabe da herança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fui </a:t>
            </a:r>
            <a:r>
              <a:rPr lang="pt-BR" sz="2800" dirty="0" smtClean="0">
                <a:solidFill>
                  <a:srgbClr val="FFFF00"/>
                </a:solidFill>
              </a:rPr>
              <a:t>pro mundo gastei tudo me restou só o pecado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hoje </a:t>
            </a:r>
            <a:r>
              <a:rPr lang="pt-BR" sz="2800" dirty="0" smtClean="0">
                <a:solidFill>
                  <a:srgbClr val="FFFF00"/>
                </a:solidFill>
              </a:rPr>
              <a:t>eu sei que nada é meu tudo é do pai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TUDO É DO PAI TODA HONRA E </a:t>
            </a:r>
            <a:r>
              <a:rPr lang="pt-BR" sz="2800" dirty="0" err="1" smtClean="0">
                <a:solidFill>
                  <a:srgbClr val="FFFF00"/>
                </a:solidFill>
              </a:rPr>
              <a:t>E</a:t>
            </a:r>
            <a:r>
              <a:rPr lang="pt-BR" sz="2800" dirty="0" smtClean="0">
                <a:solidFill>
                  <a:srgbClr val="FFFF00"/>
                </a:solidFill>
              </a:rPr>
              <a:t> TODA GLORIA 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 DELE A VITÓRIA ALCANÇADA EM MINHA VIDA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TUDO É DO PAI SE SOU FRACO E PECADOR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BEM MAIS FORTE É O MEU SENHOR  QUE ME CURA POR AMOR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TUDO É DO PAI   Eu pensei que podia viver por mim mesmo  eu pensei que  as coisa do mundo do mundo não iria me derrubar o orgulho tomou conta do meu ser e  o pecado devastou o meu viver   fui embora e disse  ao pai dá-me o que é meu dá-me a parte que me cabe da herança  fui pro mundo gastei tudo me restou só o pecado hoje eu sei que nada é meu tudo é do pai  TUDO É DO PAI TODA HONRA E E TODA GLORIA   E DELE A VITÓRIA ALCANÇADA EM MINHA VIDA  TUDO É DO PAI SE SOU FRACO E PECADOR  BEM MAIS FORTE É O MEU SENHOR  QUE ME CURA POR AMOR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13</cp:revision>
  <dcterms:created xsi:type="dcterms:W3CDTF">2015-03-16T01:23:29Z</dcterms:created>
  <dcterms:modified xsi:type="dcterms:W3CDTF">2016-04-03T03:16:36Z</dcterms:modified>
</cp:coreProperties>
</file>