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2006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6514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58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93962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09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2392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8253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7352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25562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8421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2253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DE37C5-E55A-42A5-8CEF-77510DD42115}" type="datetimeFigureOut">
              <a:rPr lang="pt-BR" smtClean="0"/>
              <a:t>12/04/2015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B544BB-4B53-4295-A5D3-E8EF5E7836A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8573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 numCol="2">
            <a:normAutofit/>
          </a:bodyPr>
          <a:lstStyle/>
          <a:p>
            <a:pPr algn="l"/>
            <a:r>
              <a:rPr lang="pt-BR" sz="3200" b="1" dirty="0" smtClean="0">
                <a:solidFill>
                  <a:schemeClr val="bg1"/>
                </a:solidFill>
              </a:rPr>
              <a:t>Tomai, e </a:t>
            </a:r>
            <a:r>
              <a:rPr lang="pt-BR" sz="3200" b="1" dirty="0" smtClean="0">
                <a:solidFill>
                  <a:schemeClr val="bg1"/>
                </a:solidFill>
              </a:rPr>
              <a:t>comei        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Tom</a:t>
            </a:r>
            <a:r>
              <a:rPr lang="pt-BR" sz="2000" dirty="0">
                <a:solidFill>
                  <a:schemeClr val="bg1"/>
                </a:solidFill>
              </a:rPr>
              <a:t>: </a:t>
            </a:r>
            <a:r>
              <a:rPr lang="pt-BR" sz="2000" dirty="0" smtClean="0">
                <a:solidFill>
                  <a:schemeClr val="bg1"/>
                </a:solidFill>
              </a:rPr>
              <a:t>A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E </a:t>
            </a:r>
            <a:r>
              <a:rPr lang="pt-BR" sz="2000" dirty="0">
                <a:solidFill>
                  <a:schemeClr val="bg1"/>
                </a:solidFill>
              </a:rPr>
              <a:t>	  </a:t>
            </a:r>
            <a:r>
              <a:rPr lang="pt-BR" sz="2000" dirty="0" smtClean="0">
                <a:solidFill>
                  <a:schemeClr val="bg1"/>
                </a:solidFill>
              </a:rPr>
              <a:t>    E            A        B7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Eu quis comer esta ceia agora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E              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      A</a:t>
            </a:r>
            <a:r>
              <a:rPr lang="pt-BR" sz="2000" dirty="0">
                <a:solidFill>
                  <a:schemeClr val="bg1"/>
                </a:solidFill>
              </a:rPr>
              <a:t>	 </a:t>
            </a:r>
            <a:r>
              <a:rPr lang="pt-BR" sz="2000" dirty="0" smtClean="0">
                <a:solidFill>
                  <a:schemeClr val="bg1"/>
                </a:solidFill>
              </a:rPr>
              <a:t>            B7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pois vou morrer já chegou minha hora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      E </a:t>
            </a:r>
            <a:r>
              <a:rPr lang="pt-BR" sz="2000" dirty="0">
                <a:solidFill>
                  <a:schemeClr val="bg1"/>
                </a:solidFill>
              </a:rPr>
              <a:t>	 </a:t>
            </a:r>
            <a:r>
              <a:rPr lang="pt-BR" sz="2000" dirty="0" smtClean="0">
                <a:solidFill>
                  <a:schemeClr val="bg1"/>
                </a:solidFill>
              </a:rPr>
              <a:t>    E7       </a:t>
            </a:r>
            <a:r>
              <a:rPr lang="pt-BR" sz="2000" dirty="0">
                <a:solidFill>
                  <a:schemeClr val="bg1"/>
                </a:solidFill>
              </a:rPr>
              <a:t>	</a:t>
            </a:r>
            <a:r>
              <a:rPr lang="pt-BR" sz="2000" dirty="0" smtClean="0">
                <a:solidFill>
                  <a:schemeClr val="bg1"/>
                </a:solidFill>
              </a:rPr>
              <a:t>               A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Comei, Tomai é meu corpo e meu sangue que dou</a:t>
            </a:r>
            <a:br>
              <a:rPr lang="pt-BR" sz="2000" dirty="0">
                <a:solidFill>
                  <a:srgbClr val="FF0000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  A                         E         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A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Vivei no amor, eu vou preparar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  B7</a:t>
            </a:r>
            <a:r>
              <a:rPr lang="pt-BR" sz="2000" dirty="0">
                <a:solidFill>
                  <a:schemeClr val="bg1"/>
                </a:solidFill>
              </a:rPr>
              <a:t>	  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     E       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>A ceia na casa do pai.</a:t>
            </a:r>
            <a:br>
              <a:rPr lang="pt-BR" sz="2000" dirty="0">
                <a:solidFill>
                  <a:srgbClr val="FF0000"/>
                </a:solidFill>
              </a:rPr>
            </a:br>
            <a:r>
              <a:rPr lang="pt-BR" sz="2000" dirty="0">
                <a:solidFill>
                  <a:srgbClr val="FF0000"/>
                </a:solidFill>
              </a:rPr>
              <a:t/>
            </a:r>
            <a:br>
              <a:rPr lang="pt-BR" sz="2000" dirty="0">
                <a:solidFill>
                  <a:srgbClr val="FF0000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      E </a:t>
            </a:r>
            <a:r>
              <a:rPr lang="pt-BR" sz="2000" dirty="0">
                <a:solidFill>
                  <a:schemeClr val="bg1"/>
                </a:solidFill>
              </a:rPr>
              <a:t>	</a:t>
            </a:r>
            <a:r>
              <a:rPr lang="pt-BR" sz="2000" dirty="0" smtClean="0">
                <a:solidFill>
                  <a:schemeClr val="bg1"/>
                </a:solidFill>
              </a:rPr>
              <a:t>  E                  A            B7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Comei o pão é meu corpo imolado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   </a:t>
            </a:r>
            <a:r>
              <a:rPr lang="pt-BR" sz="2000" dirty="0" smtClean="0">
                <a:solidFill>
                  <a:schemeClr val="bg1"/>
                </a:solidFill>
              </a:rPr>
              <a:t>    E </a:t>
            </a:r>
            <a:r>
              <a:rPr lang="pt-BR" sz="2000" dirty="0">
                <a:solidFill>
                  <a:schemeClr val="bg1"/>
                </a:solidFill>
              </a:rPr>
              <a:t>	    </a:t>
            </a:r>
            <a:r>
              <a:rPr lang="pt-BR" sz="2000" dirty="0" smtClean="0">
                <a:solidFill>
                  <a:schemeClr val="bg1"/>
                </a:solidFill>
              </a:rPr>
              <a:t>   E              A</a:t>
            </a:r>
            <a:r>
              <a:rPr lang="pt-BR" sz="2000" dirty="0">
                <a:solidFill>
                  <a:schemeClr val="bg1"/>
                </a:solidFill>
              </a:rPr>
              <a:t>	  </a:t>
            </a:r>
            <a:r>
              <a:rPr lang="pt-BR" sz="2000" dirty="0" smtClean="0">
                <a:solidFill>
                  <a:schemeClr val="bg1"/>
                </a:solidFill>
              </a:rPr>
              <a:t>     </a:t>
            </a:r>
            <a:r>
              <a:rPr lang="pt-BR" sz="2000" dirty="0">
                <a:solidFill>
                  <a:schemeClr val="bg1"/>
                </a:solidFill>
              </a:rPr>
              <a:t>B7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Por voz, perdão para todo o </a:t>
            </a:r>
            <a:r>
              <a:rPr lang="pt-BR" sz="2000" dirty="0" smtClean="0">
                <a:solidFill>
                  <a:schemeClr val="bg1"/>
                </a:solidFill>
              </a:rPr>
              <a:t>pecado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>
                <a:solidFill>
                  <a:schemeClr val="bg1"/>
                </a:solidFill>
              </a:rPr>
              <a:t>  </a:t>
            </a:r>
            <a:r>
              <a:rPr lang="pt-BR" sz="2000" smtClean="0">
                <a:solidFill>
                  <a:schemeClr val="bg1"/>
                </a:solidFill>
              </a:rPr>
              <a:t>      </a:t>
            </a:r>
            <a:r>
              <a:rPr lang="pt-BR" sz="2000" smtClean="0">
                <a:solidFill>
                  <a:schemeClr val="bg1"/>
                </a:solidFill>
              </a:rPr>
              <a:t>RITMO 3.6                       COMUNHÃO</a:t>
            </a:r>
            <a:r>
              <a:rPr lang="pt-BR" sz="2000" smtClean="0">
                <a:solidFill>
                  <a:schemeClr val="bg1"/>
                </a:solidFill>
              </a:rPr>
              <a:t/>
            </a:r>
            <a:br>
              <a:rPr lang="pt-BR" sz="2000" smtClean="0">
                <a:solidFill>
                  <a:schemeClr val="bg1"/>
                </a:solidFill>
              </a:rPr>
            </a:br>
            <a:r>
              <a:rPr lang="pt-BR" sz="2000" smtClean="0">
                <a:solidFill>
                  <a:schemeClr val="bg1"/>
                </a:solidFill>
              </a:rPr>
              <a:t>       VELOCIDADE 7.0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E              </a:t>
            </a:r>
            <a:r>
              <a:rPr lang="pt-BR" sz="2000" dirty="0" err="1" smtClean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          A</a:t>
            </a:r>
            <a:r>
              <a:rPr lang="pt-BR" sz="2000" dirty="0">
                <a:solidFill>
                  <a:schemeClr val="bg1"/>
                </a:solidFill>
              </a:rPr>
              <a:t>	 </a:t>
            </a:r>
            <a:r>
              <a:rPr lang="pt-BR" sz="2000" dirty="0" smtClean="0">
                <a:solidFill>
                  <a:schemeClr val="bg1"/>
                </a:solidFill>
              </a:rPr>
              <a:t>           B7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E vai nascer do meu corpo a esperança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 </a:t>
            </a:r>
            <a:r>
              <a:rPr lang="pt-BR" sz="2000" dirty="0" smtClean="0">
                <a:solidFill>
                  <a:schemeClr val="bg1"/>
                </a:solidFill>
              </a:rPr>
              <a:t>       </a:t>
            </a:r>
            <a:r>
              <a:rPr lang="pt-BR" sz="2000" dirty="0">
                <a:solidFill>
                  <a:schemeClr val="bg1"/>
                </a:solidFill>
              </a:rPr>
              <a:t>E 	 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E              A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    B7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O amor a paz uma nova aliança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E         </a:t>
            </a: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err="1" smtClean="0">
                <a:solidFill>
                  <a:schemeClr val="bg1"/>
                </a:solidFill>
              </a:rPr>
              <a:t>E</a:t>
            </a:r>
            <a:r>
              <a:rPr lang="pt-BR" sz="2000" dirty="0" smtClean="0">
                <a:solidFill>
                  <a:schemeClr val="bg1"/>
                </a:solidFill>
              </a:rPr>
              <a:t>                    A               </a:t>
            </a:r>
            <a:r>
              <a:rPr lang="pt-BR" sz="2000" dirty="0">
                <a:solidFill>
                  <a:schemeClr val="bg1"/>
                </a:solidFill>
              </a:rPr>
              <a:t>B7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Vou partir deixo o meu testamento</a:t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>
                <a:solidFill>
                  <a:schemeClr val="bg1"/>
                </a:solidFill>
              </a:rPr>
              <a:t>E 	 </a:t>
            </a:r>
            <a:r>
              <a:rPr lang="pt-BR" sz="2000" dirty="0" smtClean="0">
                <a:solidFill>
                  <a:schemeClr val="bg1"/>
                </a:solidFill>
              </a:rPr>
              <a:t>    E               A             B7</a:t>
            </a:r>
            <a:r>
              <a:rPr lang="pt-BR" sz="2000" dirty="0">
                <a:solidFill>
                  <a:schemeClr val="bg1"/>
                </a:solidFill>
              </a:rPr>
              <a:t/>
            </a:r>
            <a:br>
              <a:rPr lang="pt-BR" sz="2000" dirty="0">
                <a:solidFill>
                  <a:schemeClr val="bg1"/>
                </a:solidFill>
              </a:rPr>
            </a:br>
            <a:r>
              <a:rPr lang="pt-BR" sz="2000" dirty="0">
                <a:solidFill>
                  <a:schemeClr val="bg1"/>
                </a:solidFill>
              </a:rPr>
              <a:t>Vivei no amor eis o meu mandamento</a:t>
            </a:r>
            <a:br>
              <a:rPr lang="pt-BR" sz="2000" dirty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396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Tomai, e comei         Tom: A    E        E            A        B7 Eu quis comer esta ceia agora   E                    E                A              B7 pois vou morrer já chegou minha hora          E       E7                       A Comei, Tomai é meu corpo e meu sangue que dou     A                         E                 A Vivei no amor, eu vou preparar     B7                  E        A ceia na casa do pai.          E    E                  A            B7 Comei o pão é meu corpo imolado          E         E              A        B7 Por voz, perdão para todo o pecado          RITMO 3.6                       COMUNHÃO        VELOCIDADE 7.0  E              E                    A             B7 E vai nascer do meu corpo a esperança          E      E              A         B7 O amor a paz uma nova aliança     E          E                    A               B7 Vou partir deixo o meu testamento      E       E               A             B7 Vivei no amor eis o meu mandamento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Tomai, e comei Tom: A    E        E            A        B7 Eu quis comer esta ceia agora   E                    E                A              B7 pois vou morrer já chegou minha hora          E       E7                       A Comei, Tomai é meu corpo e meu sangue que dou     A                         E                 A Vivei no amor, eu vou preparar     B7                  E        A ceia na casa do pai.          E    E                  A            B7 Comei o pão é meu corpo imolado          E         E              A        B7 Por voz, perdão para todo o pecado                                                         COMUNHÃO   E              E                    A             B7 E vai nascer do meu corpo a esperança          E      E              A         B7 O amor a paz uma nova aliança     E          E                    A               B7 Vou partir deixo o meu testamento      E       E               A             B7 Vivei no amor eis o meu mandamento </dc:title>
  <dc:creator>Usuário do Windows</dc:creator>
  <cp:lastModifiedBy>Usuário do Windows</cp:lastModifiedBy>
  <cp:revision>2</cp:revision>
  <dcterms:created xsi:type="dcterms:W3CDTF">2015-03-15T01:08:02Z</dcterms:created>
  <dcterms:modified xsi:type="dcterms:W3CDTF">2015-04-12T14:47:40Z</dcterms:modified>
</cp:coreProperties>
</file>