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7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Em           A                        D A                   D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Um certo dia a beira mar apareceu um jovem Galileu   ninguém podia imaginar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                   A                             D    A   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que alguém pudesse amar do jeito que ele amava   seu jeito simples de conversar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     A                          D    A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tocava o coração de quem o escutava </a:t>
            </a:r>
            <a:r>
              <a:rPr lang="pt-BR" sz="1200" dirty="0" smtClean="0">
                <a:solidFill>
                  <a:srgbClr val="FF0000"/>
                </a:solidFill>
              </a:rPr>
              <a:t>refrão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D                                   Em        A                                          D   G    F#m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SEU NOME ERA JESUS DE NAZARÉ SUA FAMA SE ESPALHOU E TODOS VINHAM VER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D                                          Em                    D        A  D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O FENOMENO DE UM JOVEM PREGADOR QUE TINHA TANTO AMOR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Em             A                          D  A                  D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Naquela praia naquele mar naquele rio em casa de </a:t>
            </a:r>
            <a:r>
              <a:rPr lang="pt-BR" sz="1200" dirty="0" err="1" smtClean="0">
                <a:solidFill>
                  <a:srgbClr val="FFFF00"/>
                </a:solidFill>
              </a:rPr>
              <a:t>Zaqueu</a:t>
            </a:r>
            <a:r>
              <a:rPr lang="pt-BR" sz="1200" dirty="0" smtClean="0">
                <a:solidFill>
                  <a:srgbClr val="FFFF00"/>
                </a:solidFill>
              </a:rPr>
              <a:t>   naquela estrada naquele sol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     A                        D    A       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e povo a escutar história tão bonita     seu jeito amigo de se expressar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     A                        D    A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enchia o coração de paz tão infinita  </a:t>
            </a:r>
            <a:r>
              <a:rPr lang="pt-BR" sz="1200" dirty="0" smtClean="0">
                <a:solidFill>
                  <a:srgbClr val="FF0000"/>
                </a:solidFill>
              </a:rPr>
              <a:t>refrão</a:t>
            </a:r>
          </a:p>
          <a:p>
            <a:pPr algn="just"/>
            <a:endParaRPr lang="pt-BR" sz="1200" smtClean="0">
              <a:solidFill>
                <a:srgbClr val="FFFF00"/>
              </a:solidFill>
            </a:endParaRPr>
          </a:p>
          <a:p>
            <a:pPr algn="just"/>
            <a:r>
              <a:rPr lang="pt-BR" sz="1200" smtClean="0">
                <a:solidFill>
                  <a:srgbClr val="FFFF00"/>
                </a:solidFill>
              </a:rPr>
              <a:t>               </a:t>
            </a:r>
            <a:r>
              <a:rPr lang="pt-BR" sz="1200" dirty="0" smtClean="0">
                <a:solidFill>
                  <a:srgbClr val="FFFF00"/>
                </a:solidFill>
              </a:rPr>
              <a:t>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Em               A                          D  A             D    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Em plena rua naquele chão naquele poço em casa de </a:t>
            </a:r>
            <a:r>
              <a:rPr lang="pt-BR" sz="1200" dirty="0" err="1" smtClean="0">
                <a:solidFill>
                  <a:srgbClr val="FFFF00"/>
                </a:solidFill>
              </a:rPr>
              <a:t>simão</a:t>
            </a:r>
            <a:r>
              <a:rPr lang="pt-BR" sz="1200" dirty="0" smtClean="0">
                <a:solidFill>
                  <a:srgbClr val="FFFF00"/>
                </a:solidFill>
              </a:rPr>
              <a:t>   naquela relva no entardecer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         A                              D      A   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o mundo viu nascer a paz de uma esperança   seu jeito puro de perdoar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   A 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D    A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fazia o coração voltar a ser criança. </a:t>
            </a:r>
            <a:r>
              <a:rPr lang="pt-BR" sz="1200" dirty="0" smtClean="0">
                <a:solidFill>
                  <a:srgbClr val="FF0000"/>
                </a:solidFill>
              </a:rPr>
              <a:t>refrão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   </a:t>
            </a:r>
            <a:r>
              <a:rPr lang="pt-BR" sz="2800" dirty="0" smtClean="0">
                <a:solidFill>
                  <a:srgbClr val="FFFF00"/>
                </a:solidFill>
              </a:rPr>
              <a:t>U</a:t>
            </a:r>
            <a:r>
              <a:rPr lang="pt-BR" sz="2800" dirty="0" smtClean="0">
                <a:solidFill>
                  <a:srgbClr val="FFFF00"/>
                </a:solidFill>
              </a:rPr>
              <a:t>m certo dia a beira mar apareceu um jovem Galileu ninguém podia imaginar que alguém pudesse amar do jeito que ele amava seu jeito simples de conversar tocava o coração de quem o escutava </a:t>
            </a:r>
            <a:r>
              <a:rPr lang="pt-BR" sz="2800" dirty="0" smtClean="0">
                <a:solidFill>
                  <a:srgbClr val="FF0000"/>
                </a:solidFill>
              </a:rPr>
              <a:t>refrão</a:t>
            </a:r>
          </a:p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SEU NOME ERA JESUS DE NAZARÉ SUA FAMA SE ESPALHOU E TODOS VINHAM VER O FENOMENO DE UM JOVEM PREGADOR QUE TINHA TANTO AMOR </a:t>
            </a:r>
          </a:p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N</a:t>
            </a:r>
            <a:r>
              <a:rPr lang="pt-BR" sz="2800" dirty="0" smtClean="0">
                <a:solidFill>
                  <a:srgbClr val="FFFF00"/>
                </a:solidFill>
              </a:rPr>
              <a:t>aquela praia naquele mar naquele rio em casa de </a:t>
            </a:r>
            <a:r>
              <a:rPr lang="pt-BR" sz="2800" dirty="0" err="1" smtClean="0">
                <a:solidFill>
                  <a:srgbClr val="FFFF00"/>
                </a:solidFill>
              </a:rPr>
              <a:t>Z</a:t>
            </a:r>
            <a:r>
              <a:rPr lang="pt-BR" sz="2800" dirty="0" err="1" smtClean="0">
                <a:solidFill>
                  <a:srgbClr val="FFFF00"/>
                </a:solidFill>
              </a:rPr>
              <a:t>aqueu</a:t>
            </a:r>
            <a:r>
              <a:rPr lang="pt-BR" sz="2800" dirty="0" smtClean="0">
                <a:solidFill>
                  <a:srgbClr val="FFFF00"/>
                </a:solidFill>
              </a:rPr>
              <a:t> naquela estrada naquele sol e povo a escutar história tão bonita seu jeito amigo de se expressar enchia o coração de paz tão infinita  </a:t>
            </a:r>
            <a:r>
              <a:rPr lang="pt-BR" sz="2800" dirty="0" smtClean="0">
                <a:solidFill>
                  <a:srgbClr val="FF0000"/>
                </a:solidFill>
              </a:rPr>
              <a:t>refrão</a:t>
            </a:r>
          </a:p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Em </a:t>
            </a:r>
            <a:r>
              <a:rPr lang="pt-BR" sz="2800" dirty="0" smtClean="0">
                <a:solidFill>
                  <a:srgbClr val="FFFF00"/>
                </a:solidFill>
              </a:rPr>
              <a:t>plena rua naquele chão naquele poço em casa de </a:t>
            </a:r>
            <a:r>
              <a:rPr lang="pt-BR" sz="2800" dirty="0" err="1" smtClean="0">
                <a:solidFill>
                  <a:srgbClr val="FFFF00"/>
                </a:solidFill>
              </a:rPr>
              <a:t>simão</a:t>
            </a:r>
            <a:r>
              <a:rPr lang="pt-BR" sz="2800" dirty="0" smtClean="0">
                <a:solidFill>
                  <a:srgbClr val="FFFF00"/>
                </a:solidFill>
              </a:rPr>
              <a:t> naquela relva no entardecer o mundo viu nascer a paz de uma esperança seu jeito puro de perdoar fazia o coração voltar a ser criança</a:t>
            </a:r>
            <a:r>
              <a:rPr lang="pt-BR" sz="2800" dirty="0" smtClean="0">
                <a:solidFill>
                  <a:srgbClr val="FFFF00"/>
                </a:solidFill>
              </a:rPr>
              <a:t>. </a:t>
            </a:r>
            <a:r>
              <a:rPr lang="pt-BR" sz="2800" dirty="0" smtClean="0">
                <a:solidFill>
                  <a:srgbClr val="FF0000"/>
                </a:solidFill>
              </a:rPr>
              <a:t>refrão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just"/>
            <a:endParaRPr lang="pt-BR" sz="2800" dirty="0" smtClean="0">
              <a:solidFill>
                <a:srgbClr val="FFFF00"/>
              </a:solidFill>
            </a:endParaRPr>
          </a:p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   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334</Words>
  <Application>Microsoft Office PowerPoint</Application>
  <PresentationFormat>Apresentação na tela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11</cp:revision>
  <dcterms:created xsi:type="dcterms:W3CDTF">2016-06-04T17:36:16Z</dcterms:created>
  <dcterms:modified xsi:type="dcterms:W3CDTF">2016-08-21T13:21:19Z</dcterms:modified>
</cp:coreProperties>
</file>