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4910" autoAdjust="0"/>
  </p:normalViewPr>
  <p:slideViewPr>
    <p:cSldViewPr>
      <p:cViewPr varScale="1">
        <p:scale>
          <a:sx n="54" d="100"/>
          <a:sy n="54" d="100"/>
        </p:scale>
        <p:origin x="-18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848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5C158-FBEB-4ADB-A96C-5F7CE4381A18}" type="datetimeFigureOut">
              <a:rPr lang="pt-BR" smtClean="0"/>
              <a:pPr/>
              <a:t>18/08/2018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5091E-807F-4F3B-AE5A-750085502AB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                             E                         F#m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Um coração para amar Pra perdoar e sentir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B                          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Para chorar e sorrir Ao me criar Tu me deste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Um coração pra sonhar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       F#m </a:t>
            </a:r>
            <a:r>
              <a:rPr lang="pt-BR" sz="1200" baseline="0" dirty="0" smtClean="0">
                <a:solidFill>
                  <a:schemeClr val="bg1"/>
                </a:solidFill>
              </a:rPr>
              <a:t>                         </a:t>
            </a:r>
            <a:r>
              <a:rPr lang="pt-BR" sz="1200" dirty="0" smtClean="0">
                <a:solidFill>
                  <a:schemeClr val="bg1"/>
                </a:solidFill>
              </a:rPr>
              <a:t>B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Inquieto e sempre a bater Ansioso por entender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As coisas que Tu disseste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E                                    A        B                                          E</a:t>
            </a:r>
          </a:p>
          <a:p>
            <a:r>
              <a:rPr lang="pt-BR" sz="1200" baseline="0" dirty="0" smtClean="0">
                <a:solidFill>
                  <a:srgbClr val="FF0000"/>
                </a:solidFill>
              </a:rPr>
              <a:t>   </a:t>
            </a:r>
            <a:r>
              <a:rPr lang="pt-BR" sz="1200" dirty="0" smtClean="0">
                <a:solidFill>
                  <a:srgbClr val="FF0000"/>
                </a:solidFill>
              </a:rPr>
              <a:t>EIS O QUE EU VENHO TE DAR </a:t>
            </a:r>
            <a:r>
              <a:rPr lang="pt-BR" sz="1200" dirty="0" smtClean="0">
                <a:solidFill>
                  <a:schemeClr val="bg1"/>
                </a:solidFill>
              </a:rPr>
              <a:t>  </a:t>
            </a:r>
            <a:r>
              <a:rPr lang="pt-BR" sz="1200" dirty="0" smtClean="0">
                <a:solidFill>
                  <a:srgbClr val="FF0000"/>
                </a:solidFill>
              </a:rPr>
              <a:t>EIS O QUE EU PONHO NO ALTAR</a:t>
            </a:r>
            <a:r>
              <a:rPr lang="pt-BR" sz="1200" dirty="0" smtClean="0">
                <a:solidFill>
                  <a:schemeClr val="bg1"/>
                </a:solidFill>
              </a:rPr>
              <a:t>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C#m                               F#m     B                             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TOMA SENHOR QUE ELE É TEU   MEU  CORAÇÃO NÃO É MEU :</a:t>
            </a:r>
            <a:r>
              <a:rPr lang="pt-BR" sz="1200" dirty="0" smtClean="0">
                <a:solidFill>
                  <a:schemeClr val="bg1"/>
                </a:solidFill>
              </a:rPr>
              <a:t> (2X)</a:t>
            </a:r>
            <a:br>
              <a:rPr lang="pt-BR" sz="1200" dirty="0" smtClean="0">
                <a:solidFill>
                  <a:schemeClr val="bg1"/>
                </a:solidFill>
              </a:rPr>
            </a:br>
            <a:endParaRPr lang="pt-BR" sz="1200" dirty="0" smtClean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                                 E                            F#m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Quero que o meu coração Seja tão cheio de paz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   B                              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Que não se sinta capaz De sentir ódio ou rancor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        E                            F#m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Quero que a minha oração Possa me amadurecer</a:t>
            </a:r>
          </a:p>
          <a:p>
            <a:r>
              <a:rPr lang="pt-BR" sz="1200" dirty="0" smtClean="0">
                <a:solidFill>
                  <a:schemeClr val="bg1"/>
                </a:solidFill>
              </a:rPr>
              <a:t>                               B                                 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Leve-me a compreender As conseqüências do amor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5091E-807F-4F3B-AE5A-750085502AB2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4B75-168D-467E-A52A-69089884913A}" type="datetimeFigureOut">
              <a:rPr lang="pt-BR" smtClean="0"/>
              <a:pPr/>
              <a:t>18/08/2018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48F8-379D-46A3-9396-76932D84023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0413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4B75-168D-467E-A52A-69089884913A}" type="datetimeFigureOut">
              <a:rPr lang="pt-BR" smtClean="0"/>
              <a:pPr/>
              <a:t>18/08/2018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48F8-379D-46A3-9396-76932D84023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820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4B75-168D-467E-A52A-69089884913A}" type="datetimeFigureOut">
              <a:rPr lang="pt-BR" smtClean="0"/>
              <a:pPr/>
              <a:t>18/08/2018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48F8-379D-46A3-9396-76932D84023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3968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4B75-168D-467E-A52A-69089884913A}" type="datetimeFigureOut">
              <a:rPr lang="pt-BR" smtClean="0"/>
              <a:pPr/>
              <a:t>18/08/2018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48F8-379D-46A3-9396-76932D84023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4225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4B75-168D-467E-A52A-69089884913A}" type="datetimeFigureOut">
              <a:rPr lang="pt-BR" smtClean="0"/>
              <a:pPr/>
              <a:t>18/08/2018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48F8-379D-46A3-9396-76932D84023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5876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4B75-168D-467E-A52A-69089884913A}" type="datetimeFigureOut">
              <a:rPr lang="pt-BR" smtClean="0"/>
              <a:pPr/>
              <a:t>18/08/2018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48F8-379D-46A3-9396-76932D84023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8975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4B75-168D-467E-A52A-69089884913A}" type="datetimeFigureOut">
              <a:rPr lang="pt-BR" smtClean="0"/>
              <a:pPr/>
              <a:t>18/08/2018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48F8-379D-46A3-9396-76932D84023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581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4B75-168D-467E-A52A-69089884913A}" type="datetimeFigureOut">
              <a:rPr lang="pt-BR" smtClean="0"/>
              <a:pPr/>
              <a:t>18/08/2018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48F8-379D-46A3-9396-76932D84023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0037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4B75-168D-467E-A52A-69089884913A}" type="datetimeFigureOut">
              <a:rPr lang="pt-BR" smtClean="0"/>
              <a:pPr/>
              <a:t>18/08/2018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48F8-379D-46A3-9396-76932D84023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1883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4B75-168D-467E-A52A-69089884913A}" type="datetimeFigureOut">
              <a:rPr lang="pt-BR" smtClean="0"/>
              <a:pPr/>
              <a:t>18/08/2018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48F8-379D-46A3-9396-76932D84023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8572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4B75-168D-467E-A52A-69089884913A}" type="datetimeFigureOut">
              <a:rPr lang="pt-BR" smtClean="0"/>
              <a:pPr/>
              <a:t>18/08/2018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48F8-379D-46A3-9396-76932D84023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9920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84B75-168D-467E-A52A-69089884913A}" type="datetimeFigureOut">
              <a:rPr lang="pt-BR" smtClean="0"/>
              <a:pPr/>
              <a:t>18/08/2018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48F8-379D-46A3-9396-76932D84023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3782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 numCol="1">
            <a:noAutofit/>
          </a:bodyPr>
          <a:lstStyle/>
          <a:p>
            <a:pPr algn="l"/>
            <a:r>
              <a:rPr lang="pt-BR" sz="3200" b="1" i="1" u="sng" dirty="0" smtClean="0">
                <a:solidFill>
                  <a:srgbClr val="FFFF00"/>
                </a:solidFill>
              </a:rPr>
              <a:t/>
            </a:r>
            <a:br>
              <a:rPr lang="pt-BR" sz="3200" b="1" i="1" u="sng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Um coração para amar Pra perdoar e sentir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Para chorar e sorrir Ao me criar Tu me deste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Um coração pra sonhar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Inquieto e sempre a bater Ansioso por entender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As coisas que Tu disseste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/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EIS O QUE EU VENHO TE DAR   EIS O QUE EU PONHO NO ALTAR  TOMA SENHOR QUE ELE É TEU   MEU  CORAÇÃO NÃO É MEU : 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/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Quero que o meu coração Seja tão cheio de paz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Que não se sinta capaz De sentir ódio ou rancor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Quero que a minha oração Possa me amadurecer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Leve-me a compreender As conseqüências do amor</a:t>
            </a:r>
            <a:r>
              <a:rPr lang="pt-BR" sz="2800" dirty="0">
                <a:solidFill>
                  <a:srgbClr val="FFFF00"/>
                </a:solidFill>
              </a:rPr>
              <a:t/>
            </a:r>
            <a:br>
              <a:rPr lang="pt-BR" sz="2800" dirty="0">
                <a:solidFill>
                  <a:srgbClr val="FFFF00"/>
                </a:solidFill>
              </a:rPr>
            </a:br>
            <a:endParaRPr lang="pt-BR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065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</Words>
  <Application>Microsoft Office PowerPoint</Application>
  <PresentationFormat>Apresentação na tela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 Um coração para amar Pra perdoar e sentir Para chorar e sorrir Ao me criar Tu me deste Um coração pra sonhar Inquieto e sempre a bater Ansioso por entender As coisas que Tu disseste  EIS O QUE EU VENHO TE DAR   EIS O QUE EU PONHO NO ALTAR  TOMA SENHOR QUE ELE É TEU   MEU  CORAÇÃO NÃO É MEU :   Quero que o meu coração Seja tão cheio de paz Que não se sinta capaz De sentir ódio ou rancor Quero que a minha oração Possa me amadurecer Leve-me a compreender As conseqüências do amor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 CORAÇAO PARA AMAR        D Um coração para amar                                Em Pra perdoar e sentir                                A Para chorar e sorrir                                     D Ao me criar Tu me deste Um coração pra sonhar                                           Em Inquieto e sempre a bater                                    A Ansioso por entender                                      D As coisas que Tu disseste         D                                      G ||: Eis o que eu venho te dar        REFRAO  A                                          D Eis o que eu ponho no altar                                                  OFERTORIO  Bm                                    Em toma Senhor que ele é teu    A                                 D Meu coração não é meu : (2x)                                           D Quero que o meu coração                                 Em Seja tão cheio de paz                                      A Que não se sinta capaz                                         D De sentir ódio ou rancor Quero que a minha oração                                   Em Possa me amadurecer                                         A Leve-me a compreender                                             D As conseqüências do amor</dc:title>
  <dc:creator>Usuário do Windows</dc:creator>
  <cp:lastModifiedBy>MARCELO</cp:lastModifiedBy>
  <cp:revision>5</cp:revision>
  <dcterms:created xsi:type="dcterms:W3CDTF">2015-03-15T00:48:26Z</dcterms:created>
  <dcterms:modified xsi:type="dcterms:W3CDTF">2018-08-18T17:56:23Z</dcterms:modified>
</cp:coreProperties>
</file>