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D89A-3D7B-44A0-B3D5-7CE2AFA53F8B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D49BE-DE13-4670-9C27-6190D9105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96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FF00"/>
                </a:solidFill>
              </a:rPr>
              <a:t> F    </a:t>
            </a:r>
            <a:r>
              <a:rPr lang="pt-BR" dirty="0" err="1" smtClean="0">
                <a:solidFill>
                  <a:srgbClr val="FFFF00"/>
                </a:solidFill>
              </a:rPr>
              <a:t>Bb</a:t>
            </a:r>
            <a:r>
              <a:rPr lang="pt-BR" dirty="0" smtClean="0">
                <a:solidFill>
                  <a:srgbClr val="FFFF00"/>
                </a:solidFill>
              </a:rPr>
              <a:t>        C                 F         Dm     </a:t>
            </a:r>
            <a:r>
              <a:rPr lang="pt-BR" dirty="0" err="1" smtClean="0">
                <a:solidFill>
                  <a:srgbClr val="FFFF00"/>
                </a:solidFill>
              </a:rPr>
              <a:t>Bb</a:t>
            </a:r>
            <a:r>
              <a:rPr lang="pt-BR" dirty="0" smtClean="0">
                <a:solidFill>
                  <a:srgbClr val="FFFF00"/>
                </a:solidFill>
              </a:rPr>
              <a:t>          C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Vai, vai missionário do Senhor,  vai trabalhar na messe com ardor.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F       </a:t>
            </a:r>
            <a:r>
              <a:rPr lang="pt-BR" dirty="0" err="1" smtClean="0">
                <a:solidFill>
                  <a:srgbClr val="FFFF00"/>
                </a:solidFill>
              </a:rPr>
              <a:t>Bb</a:t>
            </a:r>
            <a:r>
              <a:rPr lang="pt-BR" dirty="0" smtClean="0">
                <a:solidFill>
                  <a:srgbClr val="FFFF00"/>
                </a:solidFill>
              </a:rPr>
              <a:t>      C                   F          Dm   C          F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Cristo também chegou para anunciar:  não tenhas medo de evangelizar.</a:t>
            </a:r>
          </a:p>
          <a:p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          F           C             F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Chegou a hora de mostrarmos quem é Deus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</a:t>
            </a:r>
            <a:r>
              <a:rPr lang="pt-BR" dirty="0" err="1" smtClean="0">
                <a:solidFill>
                  <a:srgbClr val="FFFF00"/>
                </a:solidFill>
              </a:rPr>
              <a:t>Bb</a:t>
            </a:r>
            <a:r>
              <a:rPr lang="pt-BR" dirty="0" smtClean="0">
                <a:solidFill>
                  <a:srgbClr val="FFFF00"/>
                </a:solidFill>
              </a:rPr>
              <a:t>       C             F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à América Latina e aos sofridos povos seus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</a:t>
            </a:r>
            <a:r>
              <a:rPr lang="pt-BR" dirty="0" err="1" smtClean="0">
                <a:solidFill>
                  <a:srgbClr val="FFFF00"/>
                </a:solidFill>
              </a:rPr>
              <a:t>Bb</a:t>
            </a:r>
            <a:r>
              <a:rPr lang="pt-BR" dirty="0" smtClean="0">
                <a:solidFill>
                  <a:srgbClr val="FFFF00"/>
                </a:solidFill>
              </a:rPr>
              <a:t>      C            F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que passam fome, labutam, se condoem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Dm     </a:t>
            </a:r>
            <a:r>
              <a:rPr lang="pt-BR" dirty="0" err="1" smtClean="0">
                <a:solidFill>
                  <a:srgbClr val="FFFF00"/>
                </a:solidFill>
              </a:rPr>
              <a:t>Bb</a:t>
            </a:r>
            <a:r>
              <a:rPr lang="pt-BR" dirty="0" smtClean="0">
                <a:solidFill>
                  <a:srgbClr val="FFFF00"/>
                </a:solidFill>
              </a:rPr>
              <a:t>     C         F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mas acreditam na libertação.</a:t>
            </a:r>
          </a:p>
          <a:p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C          F          C           F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Se és cristão, és também comprometido,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</a:t>
            </a:r>
            <a:r>
              <a:rPr lang="pt-BR" dirty="0" err="1" smtClean="0">
                <a:solidFill>
                  <a:srgbClr val="FFFF00"/>
                </a:solidFill>
              </a:rPr>
              <a:t>Bb</a:t>
            </a:r>
            <a:r>
              <a:rPr lang="pt-BR" dirty="0" smtClean="0">
                <a:solidFill>
                  <a:srgbClr val="FFFF00"/>
                </a:solidFill>
              </a:rPr>
              <a:t>       C              F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chamado foste tu e também foste escolhido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</a:t>
            </a:r>
            <a:r>
              <a:rPr lang="pt-BR" dirty="0" err="1" smtClean="0">
                <a:solidFill>
                  <a:srgbClr val="FFFF00"/>
                </a:solidFill>
              </a:rPr>
              <a:t>Bb</a:t>
            </a:r>
            <a:r>
              <a:rPr lang="pt-BR" dirty="0" smtClean="0">
                <a:solidFill>
                  <a:srgbClr val="FFFF00"/>
                </a:solidFill>
              </a:rPr>
              <a:t>     C           F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pra construção do Reino do Senhor.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Dm         </a:t>
            </a:r>
            <a:r>
              <a:rPr lang="pt-BR" dirty="0" err="1" smtClean="0">
                <a:solidFill>
                  <a:srgbClr val="FFFF00"/>
                </a:solidFill>
              </a:rPr>
              <a:t>Bb</a:t>
            </a:r>
            <a:r>
              <a:rPr lang="pt-BR" dirty="0" smtClean="0">
                <a:solidFill>
                  <a:srgbClr val="FFFF00"/>
                </a:solidFill>
              </a:rPr>
              <a:t>          C             F</a:t>
            </a:r>
          </a:p>
          <a:p>
            <a:r>
              <a:rPr lang="pt-BR" smtClean="0">
                <a:solidFill>
                  <a:srgbClr val="FFFF00"/>
                </a:solidFill>
              </a:rPr>
              <a:t>Vai, meu irmão, sem reserva e sem temor.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D49BE-DE13-4670-9C27-6190D9105B6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46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8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46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56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7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2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7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89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95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80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48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FCB7-5578-4985-BDB5-DDF1918E86EC}" type="datetimeFigureOut">
              <a:rPr lang="pt-BR" smtClean="0"/>
              <a:t>26/02/2018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10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 smtClean="0">
                <a:solidFill>
                  <a:srgbClr val="FFFF00"/>
                </a:solidFill>
              </a:rPr>
              <a:t>VAI, VAI MISSIONÁRIO DO SENHOR,  VAI TRABALHAR NA MESSE COM ARDOR.  CRISTO TAMBÉM CHEGOU PARA ANUNCIAR:  NÃO TENHAS MEDO DE EVANGELIZAR.</a:t>
            </a: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Chegou a hora de mostrarmos quem é Deus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à América Latina e aos sofridos povos seus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que passam fome, labutam, se condoem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mas acreditam na libertação.</a:t>
            </a: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Se és cristão, és também comprometido,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chamado foste tu e também foste escolhido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pra construção do Reino do Senhor.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Vai, meu irmão, sem reserva e sem temor.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59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226</Words>
  <Application>Microsoft Office PowerPoint</Application>
  <PresentationFormat>Apresentação na tela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1</cp:revision>
  <dcterms:created xsi:type="dcterms:W3CDTF">2018-02-26T16:46:38Z</dcterms:created>
  <dcterms:modified xsi:type="dcterms:W3CDTF">2018-02-26T16:49:40Z</dcterms:modified>
</cp:coreProperties>
</file>