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2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2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5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26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48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56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09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24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AEADD-8637-4008-8F79-A094FE58BBC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7894A-C7EF-4DF2-B3D9-A00A8BD56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9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2">
            <a:normAutofit/>
          </a:bodyPr>
          <a:lstStyle/>
          <a:p>
            <a:pPr algn="l"/>
            <a:r>
              <a:rPr lang="pt-BR" sz="3600" b="1" i="1" u="sng" dirty="0">
                <a:solidFill>
                  <a:schemeClr val="bg1"/>
                </a:solidFill>
              </a:rPr>
              <a:t>Vira de </a:t>
            </a:r>
            <a:r>
              <a:rPr lang="pt-BR" sz="3600" b="1" i="1" u="sng" dirty="0" smtClean="0">
                <a:solidFill>
                  <a:schemeClr val="bg1"/>
                </a:solidFill>
              </a:rPr>
              <a:t>Jesus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A G </a:t>
            </a:r>
            <a:r>
              <a:rPr lang="pt-BR" sz="2400" dirty="0">
                <a:solidFill>
                  <a:schemeClr val="bg1"/>
                </a:solidFill>
              </a:rPr>
              <a:t>F# E 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      Jesus!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 </a:t>
            </a:r>
            <a:r>
              <a:rPr lang="pt-BR" sz="2400" dirty="0">
                <a:solidFill>
                  <a:schemeClr val="bg1"/>
                </a:solidFill>
              </a:rPr>
              <a:t>E F# </a:t>
            </a:r>
            <a:r>
              <a:rPr lang="pt-BR" sz="2400" dirty="0" smtClean="0">
                <a:solidFill>
                  <a:schemeClr val="bg1"/>
                </a:solidFill>
              </a:rPr>
              <a:t>G A 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      Jesus!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       </a:t>
            </a:r>
            <a:r>
              <a:rPr lang="pt-BR" sz="2400" dirty="0" smtClean="0">
                <a:solidFill>
                  <a:schemeClr val="bg1"/>
                </a:solidFill>
              </a:rPr>
              <a:t>  </a:t>
            </a:r>
            <a:r>
              <a:rPr lang="pt-BR" sz="2400" dirty="0">
                <a:solidFill>
                  <a:schemeClr val="bg1"/>
                </a:solidFill>
              </a:rPr>
              <a:t>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 </a:t>
            </a:r>
            <a:r>
              <a:rPr lang="pt-BR" sz="2400" dirty="0">
                <a:solidFill>
                  <a:schemeClr val="bg1"/>
                </a:solidFill>
              </a:rPr>
              <a:t>os homens por quê vieram?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smtClean="0">
                <a:solidFill>
                  <a:schemeClr val="bg1"/>
                </a:solidFill>
              </a:rPr>
              <a:t>E                                   </a:t>
            </a:r>
            <a:r>
              <a:rPr lang="pt-BR" sz="2400" dirty="0">
                <a:solidFill>
                  <a:schemeClr val="bg1"/>
                </a:solidFill>
              </a:rPr>
              <a:t>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Viemos louvar ao Senhor (2x)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>
                <a:solidFill>
                  <a:schemeClr val="bg1"/>
                </a:solidFill>
              </a:rPr>
              <a:t>    </a:t>
            </a:r>
            <a:r>
              <a:rPr lang="pt-BR" sz="2400" smtClean="0">
                <a:solidFill>
                  <a:schemeClr val="bg1"/>
                </a:solidFill>
              </a:rPr>
              <a:t>  D             </a:t>
            </a:r>
            <a:r>
              <a:rPr lang="pt-BR" sz="2400" dirty="0">
                <a:solidFill>
                  <a:schemeClr val="bg1"/>
                </a:solidFill>
              </a:rPr>
              <a:t>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Aleluia, Aleluia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smtClean="0">
                <a:solidFill>
                  <a:schemeClr val="bg1"/>
                </a:solidFill>
              </a:rPr>
              <a:t>    </a:t>
            </a:r>
            <a:r>
              <a:rPr lang="pt-BR" sz="2400">
                <a:solidFill>
                  <a:schemeClr val="bg1"/>
                </a:solidFill>
              </a:rPr>
              <a:t>E</a:t>
            </a:r>
            <a:r>
              <a:rPr lang="pt-BR" sz="2400" smtClean="0">
                <a:solidFill>
                  <a:schemeClr val="bg1"/>
                </a:solidFill>
              </a:rPr>
              <a:t>                                   </a:t>
            </a:r>
            <a:r>
              <a:rPr lang="pt-BR" sz="2400" dirty="0">
                <a:solidFill>
                  <a:schemeClr val="bg1"/>
                </a:solidFill>
              </a:rPr>
              <a:t>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Glória e louvor ao Senhor (2x)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As mulheres.........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Os jovens..........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A</a:t>
            </a:r>
            <a:r>
              <a:rPr lang="pt-BR" sz="2400" dirty="0" smtClean="0">
                <a:solidFill>
                  <a:schemeClr val="bg1"/>
                </a:solidFill>
              </a:rPr>
              <a:t>s crianças........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 você ................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Vira de Jesus  A G F# E         Jesus!   E F# G A         Jesus!            A E os homens por quê vieram?    E                                   A Viemos louvar ao Senhor (2x)       D             A Aleluia, Aleluia     E                                   A Glória e louvor ao Senhor (2x)       As mulheres.........  Os jovens..........  As crianças........  E você ................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 de Jesus  A G F# E         Jesus!   E F# G A         Jesus!            A E os homens por quê vieram?    E                                   A Viemos louvar ao Senhor (2x)       D             A Aleluia, Aleluia     E                                   A Glória e louvor ao Senhor (2x)       As mulheres.........  Os jovens..........  As crianças........  E você ................</dc:title>
  <dc:creator>Usuário do Windows</dc:creator>
  <cp:lastModifiedBy>Usuário do Windows</cp:lastModifiedBy>
  <cp:revision>1</cp:revision>
  <dcterms:created xsi:type="dcterms:W3CDTF">2015-03-13T00:45:53Z</dcterms:created>
  <dcterms:modified xsi:type="dcterms:W3CDTF">2015-03-13T00:46:10Z</dcterms:modified>
</cp:coreProperties>
</file>