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D4204CC-8BC3-43F4-AC5C-4CCFE1AF6B8B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Dm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Em meio às angústias, vitórias e lidas, no palco do mundo, onde a história se faz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Dm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Em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sonhei uma Igreja a serviço da vida. Eu fiz do meu povo os atores da paz!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Eu fiz do meu povo os atores da paz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   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       Am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Em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 Dm  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QUERO UMA IGREJA SOLIDÁRIA,     SERVIDORA E MISSIONÁRIA,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       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Am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QUE ANUNCIA E SAIBA OUVIR. A LUTAR POR DIGNIDADE,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  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Em                  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    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POR JUSTIÇA E IGUALDADE, POIS "EU VIM PARA SERVIR" (MC 10,45).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Dm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2. Os grandes oprimem, exploram o povo, mas entre vocês bem diverso há de ser.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Dm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Em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Quem quer ser o grande se faça de servo: Deus ama o pequeno e despreza o poder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Deus ama o pequeno e despreza o poder: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Dm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3. Preciso de gente que cure feridas,  que saiba escutar, acolher, visitar.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Dm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Em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Eu quero uma Igreja em constante saída de portas abertas, sem medo de amar!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G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C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000" spc="-1" strike="noStrike">
                <a:solidFill>
                  <a:srgbClr val="ff0000"/>
                </a:solidFill>
                <a:latin typeface="Arial"/>
              </a:rPr>
              <a:t>F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buClr>
                <a:srgbClr val="ff0000"/>
              </a:buClr>
              <a:buFont typeface="StarSymbol"/>
              <a:buAutoNum type="arabicPeriod"/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de portas abertas, sem medo de amar!</a:t>
            </a:r>
            <a:br>
              <a:rPr sz="1000"/>
            </a:br>
            <a:endParaRPr b="0" lang="pt-BR" sz="10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7981C7-ADA3-4543-8EE4-FEE274E3EC8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67F933-1682-4AB8-83DD-58B3B6753E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E43A26-0487-4E1F-A806-DC615875F8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3DEE33-E59A-4C19-AB04-75AD722645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3C8244-1B8F-4B9D-ADB0-5D95CF510FB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789A87-110A-42CD-8A3B-523F97AA2A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621F5F-5AE4-4A5C-81C2-3003DD4DDA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C887BD-7D42-46E5-AE78-166FD24E73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46E2CE-72AE-43EE-99CB-4CD89514D5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609B18-165A-4460-A690-CD01AB9B98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FDE01E-CC9F-4616-9B04-8BD10CBB7E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605B20-5C76-4C66-A96C-ABDDCF6A57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98D21B-BDF1-449D-9385-DE5FF4EACC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4B8A94-74CB-4E30-9ABE-0803CA1C5AA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-243360"/>
            <a:ext cx="9143640" cy="71010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1. Em meio às angústias, vitórias e lidas, no palco do mundo, onde a história se faz  sonhei uma Igreja a serviço da vida. Eu fiz do meu povo os atores da paz! Eu fiz do meu povo os atores da paz</a:t>
            </a:r>
            <a:br>
              <a:rPr sz="3200"/>
            </a:b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QUERO UMA IGREJA SOLIDÁRIA, SERVIDORA E MISSIONÁRIA, QUE ANUNCIA E SAIBA OUVIR. A LUTAR POR DIGNIDADE, POR JUSTIÇA E IGUALDADE, POIS "EU VIM PARA SERVIR" (MC 10,45).</a:t>
            </a:r>
            <a:br>
              <a:rPr sz="3200"/>
            </a:b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2. Os grandes oprimem, exploram o povo, mas entre vocês bem diverso há de ser. Quem quer ser o grande se faça de servo: Deus ama o pequeno e despreza o poder  Deus ama o pequeno e despreza o poder: </a:t>
            </a:r>
            <a:br>
              <a:rPr sz="2000"/>
            </a:b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LibreOffice/7.3.7.2$Linux_X86_64 LibreOffice_project/30$Build-2</Application>
  <AppVersion>15.0000</AppVersion>
  <Words>111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2015-03-15T01:10:39Z</dcterms:created>
  <dc:creator>Usuário do Windows;IM PARA</dc:creator>
  <dc:description/>
  <dc:language>pt-BR</dc:language>
  <cp:lastModifiedBy/>
  <dcterms:modified xsi:type="dcterms:W3CDTF">2024-10-15T15:05:33Z</dcterms:modified>
  <cp:revision>18</cp:revision>
  <dc:subject/>
  <dc:title>A C                                                            Bm Dm       1. Em meio às angústias, vitórias e lidas,                           E G                                        A  C    no palco do mundo, onde a história se faz                              D F                       Bm Dm    sonhei uma Igreja a serviço da vida.                             E G                             A C     C#m Em    Eu fiz do meu povo os atores da paz!                              D F              E G        A C    D F   Eu fiz do meu povo os atores da paz                             E G         AC      F#m Am Quero uma Igreja solidária,            C#m  Em        Bm  Dm     servidora e missionária,                    E G                   A C     que anuncia e saiba ouvir.          D F                F#m Am A lutar por dignidade,                                   C#m  Em                       por justiça e igualdade,                  E  G                  A C pois "Eu vim para servir" (Mc 10,45).   A C                                                            Bm Dm      2. Os grandes oprimem, exploram o povo,                           E G                                   A  C        mas entre vocês bem diverso há de ser.                                     D F                       Bm Dm          Quem quer ser o grande se faça de servo:                                   E G                                  A C     C#m Em          /:Deus ama o pequeno e despreza o poder:/                                 D F                 E G           A C    D F      :Deus ama o pequeno e despreza o poder:     A C                                              Bm Dm 3. Preciso de gente que cure feridas,                              E G                    A  C                                                   que saiba escutar, acolher, visitar.                                D F                              Bm Dm                                                                                  Eu quero uma Igreja em constante saída                            E G                                     A C     C#m Em                                                      /:de portas abertas, sem medo de amar!:/                           D F                 E G              A C    D F                      :de portas abertas, sem medo de amar! C                                                                   Dm     G7 4. O meu mandamento é antigo e tão novo:                                                         C     F Amar e servir como faço a vocês.                                                                  Dm Sou mestre que escuta e cuida seu povo,                                                                               C      Em /:um Deus que se inclina e que lava seus pés:/                                        F                G                C    F  :um Deus que se inclina e que lava seus pés: C                                                        Dm     G7 5. As chagas do ódio e da intolerância                                                                         C     F se curam com o óleo do amor-compaixão                                                                   Dm       G Na luz do Evangelho, acende a esperança.                                                                            C        Em /:Vem! Calça as sandálias, assume a missão!:/                      F                                    G            C      F   Vem! Calça as sandálias, assume a missão!: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