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Clique para mover o slide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Clique para editar o formato de notas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&lt;cabeçalho&gt;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FD5DDEF5-8FB1-4C44-90BD-ABC83C2814F1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A                           E                                   A   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Os grãos que formam espigas se unem pra serem pão.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D                         E                              A          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Os homens que são Igreja se unem pela oblação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A                        D      E                       A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Diante do altar Senhor entendo minha vocação       </a:t>
            </a: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D        D   A      D            E        A       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devo sacrificar a vida por meus irmãos </a:t>
            </a:r>
            <a:br>
              <a:rPr sz="1200"/>
            </a:b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A                 E                               A   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O grão caído na terra só vive se vai morrer.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D                     A           E                   A          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É dando que se recebe morrendo se vai viver </a:t>
            </a:r>
            <a:br>
              <a:rPr sz="1200"/>
            </a:b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Refrão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A                        E                                              A   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O vinho e o pão ofertamos são nossas respostas de amor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D                    A         E                    A          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Pedimos humildemente aceita-nos ó Senhor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pt-BR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E534992-2D86-4E1E-B382-30E5DF13E453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B69B4CE-FAB8-4614-8402-0E312403258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DCB5FB8-FD63-4AE8-A003-726421A5C60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9DBF89D-F0A0-460A-A4F6-F212CF3DEA8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8C3E7C0-FC17-4A29-AAA2-C7E973112D4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B7F5F5E-284F-4574-817C-A893CE4B664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58EA005-363D-4E4C-81B3-EF2E310BFA3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D5E8EFF-3134-4796-BB91-CAE9A04C525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5C13982-6980-4E50-81AA-8623CB86943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4CCB2BB-388D-4059-8610-EC17601B6C8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2478E2E-8341-4E52-8CC1-69D3FE5EBA6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9297F76-C749-490E-8183-E5300DB6045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57B35F5-B98D-456F-A089-60CC4D3439F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Clique para editar o título mestre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</a:rPr>
              <a:t>&lt;data/hora&gt;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EAB8D6F-40C3-4D4F-B898-C1107EDEE07A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3000" spc="-1" strike="noStrike">
                <a:solidFill>
                  <a:srgbClr val="ffff00"/>
                </a:solidFill>
                <a:latin typeface="Calibri"/>
              </a:rPr>
              <a:t>Os grãos que formam espigas se unem pra serem pão. </a:t>
            </a:r>
            <a:br>
              <a:rPr sz="3000"/>
            </a:br>
            <a:r>
              <a:rPr b="0" lang="pt-BR" sz="3000" spc="-1" strike="noStrike">
                <a:solidFill>
                  <a:srgbClr val="ffff00"/>
                </a:solidFill>
                <a:latin typeface="Calibri"/>
              </a:rPr>
              <a:t>Os homens que são Igreja se unem pela oblação </a:t>
            </a:r>
            <a:br>
              <a:rPr sz="3000"/>
            </a:br>
            <a:r>
              <a:rPr b="0" lang="pt-BR" sz="3000" spc="-1" strike="noStrike">
                <a:solidFill>
                  <a:srgbClr val="ffff00"/>
                </a:solidFill>
                <a:latin typeface="Calibri"/>
              </a:rPr>
              <a:t> </a:t>
            </a:r>
            <a:br>
              <a:rPr sz="3000"/>
            </a:br>
            <a:r>
              <a:rPr b="0" lang="pt-BR" sz="3000" spc="-1" strike="noStrike">
                <a:solidFill>
                  <a:srgbClr val="ffff00"/>
                </a:solidFill>
                <a:latin typeface="Calibri"/>
              </a:rPr>
              <a:t>DIANTE DO ALTAR SENHOR ENTENDO MINHA VOCAÇÃO  DEVO SACRIFICAR A VIDA POR MEUS IRMÃOS </a:t>
            </a:r>
            <a:br>
              <a:rPr sz="3000"/>
            </a:br>
            <a:br>
              <a:rPr sz="3000"/>
            </a:br>
            <a:r>
              <a:rPr b="0" lang="pt-BR" sz="3000" spc="-1" strike="noStrike">
                <a:solidFill>
                  <a:srgbClr val="ffff00"/>
                </a:solidFill>
                <a:latin typeface="Calibri"/>
              </a:rPr>
              <a:t>O grão caído na terra só vive se vai morrer. É dando que se recebe morrendo se vai viver </a:t>
            </a:r>
            <a:br>
              <a:rPr sz="3000"/>
            </a:br>
            <a:br>
              <a:rPr sz="3000"/>
            </a:br>
            <a:r>
              <a:rPr b="0" lang="pt-BR" sz="3000" spc="-1" strike="noStrike">
                <a:solidFill>
                  <a:srgbClr val="ffff00"/>
                </a:solidFill>
                <a:latin typeface="Calibri"/>
              </a:rPr>
              <a:t>O vinho e o pão ofertamos são nossas respostas de amor  Pedimos humildemente aceita-nos ó Senhor</a:t>
            </a:r>
            <a:endParaRPr b="0" lang="pt-BR" sz="3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Application>LibreOffice/7.3.7.2$Linux_X86_64 LibreOffice_project/30$Build-2</Application>
  <AppVersion>15.0000</AppVersion>
  <Words>10</Words>
  <Paragraphs>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2015-03-15T00:50:40Z</dcterms:created>
  <dc:creator>Usuário do Windows</dc:creator>
  <dc:description/>
  <dc:language>pt-BR</dc:language>
  <cp:lastModifiedBy/>
  <dcterms:modified xsi:type="dcterms:W3CDTF">2024-07-27T10:54:32Z</dcterms:modified>
  <cp:revision>5</cp:revision>
  <dc:subject/>
  <dc:title>OS GRAOS QUE FORMAM ESPIGAS                               OFERTORIO          A                                 E                                            A     Os grãos que formam espigas se unem pra serem pão.         D                               E                                      A            Os homens que são Igreja se unem pela oblação        A                             D        E                              A Diante do altar Senhor entendo minha vocação       REFRAO     D           D    A      D                E           A         devo sacrificar a vida por meus irmãos           A                    E                                       A     O grão caído na terra só vive se vai morrer.       D                          A              E                        A            É dando que se recebe morrendo se vai viver   Refrão       A                               E                                                          A     O vinho e o pão ofertamos são nossas respostas de amor       D                          A            E                        A            Pedimos humildemente aceita-nos ó Senhor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Apresentação na tela (4:3)</vt:lpwstr>
  </property>
  <property fmtid="{D5CDD505-2E9C-101B-9397-08002B2CF9AE}" pid="4" name="Slides">
    <vt:i4>1</vt:i4>
  </property>
</Properties>
</file>