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D390FA90-5CBF-426B-9B1D-92987C9E28EB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G                            D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o tempo de cantar chegou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C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o tempo de dançar chegou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ffff00"/>
                </a:solidFill>
                <a:latin typeface="Arial"/>
              </a:rPr>
              <a:t>         </a:t>
            </a:r>
            <a:r>
              <a:rPr b="0" lang="pt-BR" sz="1100" spc="-1" strike="noStrike">
                <a:solidFill>
                  <a:srgbClr val="ffff00"/>
                </a:solidFill>
                <a:latin typeface="Arial"/>
              </a:rPr>
              <a:t>G              D                            C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ffff00"/>
                </a:solidFill>
                <a:latin typeface="Arial"/>
              </a:rPr>
              <a:t>E ele vem, e ele vem saltando pelos montes </a:t>
            </a:r>
            <a:endParaRPr b="0" lang="pt-BR" sz="11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G                    D                                    C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E os seus cabelos e seus cabelos são brancos como a neve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G                   D          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E seus olhos e o seus olhos  sai fogo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G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Incendeia senhor a tua noiva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C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Incendeia senhor a tua igreja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G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Incendeia senhor a sua casa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C Am 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ffff00"/>
                </a:solidFill>
                <a:latin typeface="Arial"/>
              </a:rPr>
              <a:t>Vem incendiar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9FBF200-128C-4BCB-BB3B-50F00B08D41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F6F803-39A8-434D-9EB3-C320CCE4D37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B34A52F-1BB8-45DD-89FB-E795E5D687D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3FAE76-8B99-4192-9BF1-7719FF34CCC2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F3ADD0-143A-4440-AAB6-F4F8D0D4E69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8C96F21-C15A-49C2-8C10-F359E11BFE3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FA5F0F-D7FA-41FF-8735-DDB49EA6440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8DCC5C2-1F1C-48CB-BF08-FE6B7AA1B6D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9FA6AE-4ED6-4598-94D4-0E032082B81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3286AD7-46CD-4273-91FE-16C3168659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55B70CE-A7BE-418D-A83F-39D213BE55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7DD2EFC-F85B-4F60-A65B-B0EE6498F2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5BF930-74C8-4500-A9A7-F8FF09CEC4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22A1054-833A-4A04-B632-D7FD3C058932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360"/>
            <a:ext cx="9143640" cy="6857640"/>
          </a:xfrm>
          <a:prstGeom prst="rect">
            <a:avLst/>
          </a:prstGeom>
          <a:solidFill>
            <a:srgbClr val="034387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4000" spc="-1" strike="noStrike">
                <a:solidFill>
                  <a:srgbClr val="ffff00"/>
                </a:solidFill>
                <a:latin typeface="Ubuntu"/>
              </a:rPr>
              <a:t>   </a:t>
            </a: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O tempo de cantar chegou 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o tempo de dançar chegou (2x)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E ele vem, e ele vem saltando pelos montes 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 </a:t>
            </a: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E seus cabelos e seus cabelos são branco como a neve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E o seus olhos e o seus olhos sai fogo 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Incendeia senhor a tua noiva 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Incendeia senhor a tua igreja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Incendeia senhor a sua casa 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Ubuntu"/>
              </a:rPr>
              <a:t>Vem incendiar (2x)</a:t>
            </a:r>
            <a:endParaRPr b="0" lang="pt-BR" sz="36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pt-BR" sz="40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799"/>
              </a:spcBef>
              <a:buNone/>
              <a:tabLst>
                <a:tab algn="l" pos="0"/>
              </a:tabLst>
            </a:pPr>
            <a:endParaRPr b="0" lang="pt-BR" sz="4000" spc="-1" strike="noStrike">
              <a:latin typeface="Ubuntu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Ubuntu"/>
              </a:rPr>
              <a:t> </a:t>
            </a:r>
            <a:endParaRPr b="0" lang="pt-BR" sz="3200" spc="-1" strike="noStrike">
              <a:latin typeface="Ubuntu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</TotalTime>
  <Application>LibreOffice/7.3.7.2$Linux_X86_64 LibreOffice_project/30$Build-2</Application>
  <AppVersion>15.0000</AppVersion>
  <Words>164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2024-05-13T12:03:19Z</dcterms:modified>
  <cp:revision>16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