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DBE0EBF-8AA6-45AA-919E-F6149CAD92B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A                E               D                A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Em espírito em verdade te adoramos te adoramos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A                E               D                 A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Em espírito em verdade te adoramos te adoramos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F#m                           D                       A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Reis dos reis do senhor te entregamos o nosso viver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F#m                           D          Bm        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Reis dos reis do senhor te entregamos o nosso viver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D                       E                         D                 E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PRA TE ADORAR O REIS DOS REIS FOI QUE NASCI O MEU JESUS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C#               F#m             E           D           E                       A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MEU PRAZER É TE LOUVAR MEU PRAZER É ESTAR NOS ATRIOS DO SENHOR 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E          F#m      E           D                 E           A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MEU PRAZER É VIVER NA CASA DE DEUS ONDE FLUI O AMOR (bis)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903BD7-9AD6-4811-A903-011C7C02768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3B6FD-915F-4C3B-AFB7-95F67AF933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4B234D-E98B-47C5-AB50-38E7715DA5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99601-1F22-4010-A32E-0EF2D1FAD2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260EB4-2ED8-4D85-BCF8-5FCD03D49E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35A563-290A-4B26-876A-F105C8150D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9D9FBF-E0AF-4A5B-9E93-E5BFD710F0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42149-AC15-4431-B0A9-05F4311E57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1A9B32-1ED8-4E61-8747-68AC903147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B9B441-8566-4FAA-B8FC-36ABB46060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B0FBCA-5B56-49D6-A7A9-181F11F4ED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86C7DE-4E92-4929-8472-F1B0A1E4F8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FCFE56-0D12-426A-BD12-00FEAE6BAC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CA03B5-6516-41D7-8D69-D6935123762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2a6099"/>
          </a:solidFill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   </a:t>
            </a: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Em espírito em verdade te adoramos te adoramos Em espírito em verdade te adoramos te adoramos Reis dos reis do senhor te entregamos o nosso viver Reis dos reis do senhor te entregamos o nosso viver</a:t>
            </a: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</a:t>
            </a: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PRA TE ADORAR O REIS DOS REIS FOI QUE NASCI O MEU JESUS MEU PRAZER É TE LOUVAR MEU PRAZER É ESTAR NOS ATRIOS DO SENHOR MEU PRAZER É VIVER NA CASA DE DEUS ONDE FLUI O AMOR (bis)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LibreOffice/7.3.7.2$Linux_X86_64 LibreOffice_project/30$Build-2</Application>
  <AppVersion>15.0000</AppVersion>
  <Words>196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2024-05-13T12:23:31Z</dcterms:modified>
  <cp:revision>15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