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9707110-B47D-4C51-AC46-11052A97FD5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9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D                      D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Muito alegre eu te pedi o que era meu.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Em                  A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Partir, um sonho tão normal.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D                          D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Dissipei meus bens, o coração também.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 A                D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No fim, meu mundo era irreal.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REFRAO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G                    D           Bm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CONFIEI NO TEU AMOR E VOLTEI,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    A                  D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SIM AQUI É MEU LUGAR.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G                          D            Bm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EU GASTEI TEUS BENS, Ó PAI, E TE DOU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     A                            D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ESTE PRANTO EM MINHAS MÃOS.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D                  D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Mil amigos conheci, disseram adeus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Em            A   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caiu a solidão em mim.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D                  D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Um patrão cruel levou-me a refletir: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 A                           D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Pai não trata um servo assim.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REFRAO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D                 D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Nem deixaste-me falar da ingratidão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    Em                       A  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morreu, no abraço, o mal que eu fiz.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D         D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Festa, o anel, sandálias nos pes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G       A            D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voltei a vida, sou feliz.</a:t>
            </a:r>
            <a:br>
              <a:rPr sz="1200"/>
            </a:b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REFRAO </a:t>
            </a:r>
            <a:br>
              <a:rPr sz="1200"/>
            </a:b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AC201AE-EC69-45F7-8E92-75103D5BB84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E87FE57-47C9-42CF-AD66-5FB6EF603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30F2D9-93D8-4678-9649-4315526360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C26B006-C640-4ABC-AA1D-C151BD71A7D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09F2A5D-8D85-450A-960E-C257CBABBE2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A611C6F-9260-487E-B5A0-8CDBB1440A0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8C1EDB-4DF2-44EA-8931-42CD433D15D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1D2907-F6B9-4B2C-88A9-ADC5A6178DF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A8461D-1610-4730-96EB-C168158D045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F95EFF-6257-4AAF-942F-21A26EF2EF6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0BF168-FB80-4CED-B59E-6CEBA67084B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9EB168-9FE9-45E2-A97D-2283DFC1302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DD78D9F-90BA-4EF5-8447-6AB81EE223A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FA88456-96A8-4F43-96DD-CEB6A785DD7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2a6099"/>
          </a:solidFill>
          <a:ln w="0">
            <a:noFill/>
          </a:ln>
        </p:spPr>
        <p:txBody>
          <a:bodyPr numCol="1" spcCol="0" anchor="ctr">
            <a:noAutofit/>
          </a:bodyPr>
          <a:p>
            <a:pPr>
              <a:lnSpc>
                <a:spcPct val="100000"/>
              </a:lnSpc>
              <a:buNone/>
            </a:pP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Muito alegre eu te pedi o que era meu. Partir, um sonho tão normal. Dissipei meus bens, o coração também. No fim, meu mundo era irreal.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CONFIEI NO TEU AMOR E VOLTEI, SIM AQUI É MEU LUGAR. EU GASTEI TEUS BENS, Ó PAI, E TE DOU ESTE PRANTO EM MINHAS MÃOS.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Mil amigos conheci, disseram adeus caiu a solidão em mim. Um patrão cruel levou-me a refletir: Meu Pai não trata um servo assim.</a:t>
            </a:r>
            <a:br>
              <a:rPr sz="3600"/>
            </a:b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REFRAO</a:t>
            </a:r>
            <a:br>
              <a:rPr sz="3200"/>
            </a:br>
            <a:endParaRPr b="0" lang="pt-BR" sz="36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Application>LibreOffice/7.3.7.2$Linux_X86_64 LibreOffice_project/30$Build-2</Application>
  <AppVersion>15.0000</AppVersion>
  <Words>6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2015-03-15T00:47:46Z</dcterms:created>
  <dc:creator>Usuário do Windows</dc:creator>
  <dc:description/>
  <dc:language>pt-BR</dc:language>
  <cp:lastModifiedBy/>
  <dcterms:modified xsi:type="dcterms:W3CDTF">2024-05-13T12:14:32Z</dcterms:modified>
  <cp:revision>11</cp:revision>
  <dc:subject/>
  <dc:title>ESTE PRANTO EM MINHAS MÃO   Tom: D     D   Muito alegre eu te pedi o que era meu.       G          Em                      A Partir, um sonho tão normal.   D     Dissipei meus bens, o coração também.       G                 A                    D    No fim, meu mundo era irreal.   G                           D           Bm Confiei no teu amor e voltei,  Em      A                  D   sim aqui é meu lugar.                                   G                                      D            Bm       REFRAO Eu gastei teus bens, ó Pai, e Te dou Em     A                                D este pranto em minhas mãos.                                                             OFERTORIO     D   Mil amigos conheci, disseram adeus    G      Em                 A caiu a solidão em mim. D     Um patrão cruel levou-me a refletir:            G            A                         D    Meu Pai não trata um servo assim.     D      Nem deixaste-me falar da ingratidão         G              Em                              A morreu, no abraço, o mal que eu fiz.   D    Festa,roupa nova, o anel, sandálias nos pes      G       A                  D voltei a vida, sou feliz.  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