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pt-BR" sz="4400" spc="-1" strike="noStrike">
                <a:latin typeface="Arial"/>
              </a:rPr>
              <a:t>Clique para mover o slide</a:t>
            </a:r>
            <a:endParaRPr b="0" lang="pt-BR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970493D4-857D-4331-AB42-E9B0FB3167D0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  <a:ln w="0">
            <a:noFill/>
          </a:ln>
        </p:spPr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       F#m                E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Mãe, hoje descobri que eu cresci, é que de repente eu me vi, Tão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Bm F# Bm                              E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sozinho na estrada. Mãe, hoje precisei de você, e não sabia o que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A    E  A                     E         F#m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fazer Me vi de mãos atadas Mãe o que é que a gente faz, quando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A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sucesso não traz A paz que a gente procura Mãe, hoje aqui sozinho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     B                   E          A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rezei, aqui no meu cantinho eu chorei E chorando fiz uma jura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                    F#m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juro a partir de hoje eu vou fazer meu tempo Vou ficar mais perto do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A                         Bm F# Bm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sentimento Vou ficar mais perto, Mãe do seu amor Juro não deixar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D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jamais a minha ambição Falar tão mais alto que o meu coração se minha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A E  A                               E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riqueza mãe é o seu amor MÃE ME DA SEU COLO MÃE, MULHER QUE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           E  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ADORO MAE SE EXISTO DEVO A TI MEU RESPIRAR MAE TÃO PURO AMOR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Bm                                       E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MÃE QUE AS VEZES NÃO ME VEM PALAVRAS PARA EXPRESSAR MAE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PRA TI CONJUGO O VERBO AMAR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  <a:tabLst>
                <a:tab algn="l" pos="0"/>
              </a:tabLst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46" name="TextShape 3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r">
              <a:lnSpc>
                <a:spcPct val="100000"/>
              </a:lnSpc>
              <a:buNone/>
            </a:pPr>
            <a:fld id="{BCB4044A-5181-410F-9F1E-FD08B82917F0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1680" cy="681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latin typeface="Arial"/>
              </a:rPr>
              <a:t>Clique para editar o formato do texto do título</a:t>
            </a:r>
            <a:endParaRPr b="0" lang="pt-BR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Shape 1"/>
          <p:cNvSpPr/>
          <p:nvPr/>
        </p:nvSpPr>
        <p:spPr>
          <a:xfrm>
            <a:off x="0" y="1800"/>
            <a:ext cx="9143280" cy="7071480"/>
          </a:xfrm>
          <a:prstGeom prst="rect">
            <a:avLst/>
          </a:prstGeom>
          <a:solidFill>
            <a:srgbClr val="2a6099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Mãe, hoje descobri que eu cresci, é que de repente eu me vi, Tão sozinho na estrada. Mãe, hoje precisei de você, e não sabia o que fazer Me vi de mãos atadas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 o que é que a gente faz, quando o sucesso não traz A paz que a gente procura Mãe, hoje aqui sozinho eu rezei, aqui no meu cantinho eu chorei E chorando fiz uma jura juro a partir de hoje eu vou fazer meu tempo Vou ficar mais perto do meu sentimento Vou ficar mais perto, Mãe do seu amor Juro não deixar jamais a minha ambição Falar tão mais alto que o meu coração se minha riqueza mãe é o seu amor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 ME DA SEU COLO MÃE, MULHER QUE ADORO MAE SE EXISTO DEVO A TI MEU RESPIRAR MAE TÃO PURO AMOR DE MÃE QUE AS VEZES NÃO ME VEM PALAVRAS PARA EXPRESSAR MAE PRA TI CONJUGO O VERBO AMAR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</TotalTime>
  <Application>LibreOffice/7.3.7.2$Linux_X86_64 LibreOffice_project/30$Build-2</Application>
  <AppVersion>15.0000</AppVersion>
  <Words>400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2024-05-13T12:29:32Z</dcterms:modified>
  <cp:revision>28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1</vt:i4>
  </property>
  <property fmtid="{D5CDD505-2E9C-101B-9397-08002B2CF9AE}" pid="7" name="PresentationFormat">
    <vt:lpwstr>Apresentação na tela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1</vt:i4>
  </property>
</Properties>
</file>