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A1BBA2E-32C6-40CF-87ED-7FFA2CDFF80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                              B7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Santo, santo, santo, dizem todos os anjos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Santo, santo, santo, é o Senhor Jesus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Santo, santo, santo, é quem os redime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B7 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Porque meu Deus é Santo e a terra cheia de sua glória está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E                       B7    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Porque meu Deus é Santo e a terra cheia de sua glória está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B7                                                  E                 REFRAO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Céus e terras passarão, mas Sua Palavra não passará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B7                     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Céus e terras passarão, mas Sua Palavra não passará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E      B7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Não, não, não passará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E      B7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Não, não, não, não, não, não passará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               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Hosana a Jesus Cristo, filho de Maria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Bendito o que vem em nome do Senhor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Santo, santo, santo, é quem os redime</a:t>
            </a: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500DAD-6113-4306-8F34-8D74702B701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A28D38-61AA-4B97-8BF5-CB89BCCE25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93158E-9EB5-4065-B5AF-86B086B781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A976BF-7D64-47AE-9A80-9B35E2522F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849BB8-94FD-495D-84D8-419794F519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DAFEA2-CA86-4253-99D0-3721C4AB16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462989-DB46-400C-9724-0D1A34552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56B107-9B56-4516-83A0-BE90107AD5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AD37CE-B043-4E48-BF4B-0E303C92F3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CBD3F-63E0-45B0-A7BE-70CDA19D35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9FF09E-3198-45C7-8C24-9F9C2D7813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0934BE-01F6-4D56-804C-6E6234B2F2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B4FCC8-5505-45AA-BE0E-1D0DD92ED3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56A32E-3329-46C9-BBEB-BED29F5DF98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2a6099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Santo, santo, santo, dizem todos os anjos                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Santo, santo, santo, é o Senhor Jesus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Santo, santo, santo, é quem os redime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Porque meu Deus é Santo e a terra cheia de sua glória está Porque meu Deus é Santo e a terra cheia de sua glória está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Céus e terras passarão, mas Sua Palavra não passará Céus e terras passarão, mas Sua Palavra não passará Não, não, não passará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Não, não, não, não, não, não passará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LibreOffice/7.3.7.2$Linux_X86_64 LibreOffice_project/30$Build-2</Application>
  <AppVersion>15.0000</AppVersion>
  <Words>3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2015-03-15T00:53:16Z</dcterms:created>
  <dc:creator>Usuário do Windows</dc:creator>
  <dc:description/>
  <dc:language>pt-BR</dc:language>
  <cp:lastModifiedBy/>
  <dcterms:modified xsi:type="dcterms:W3CDTF">2024-05-13T12:17:35Z</dcterms:modified>
  <cp:revision>16</cp:revision>
  <dc:subject/>
  <dc:title>  E                                                                  B7                                                                                 SANTO Santo, santo, santo, dizem todos os anjos                 SANTOS                                                                  E Santo, santo, santo, é o Senhor Jesus                                                              A Santo, santo, santo, é quem os redime                                       E                           B7                               E Porque meu Deus é Santo e a terra cheia de sua glória está A                                   E                       B7                                  E Porque meu Deus é Santo e a terra cheia de sua glória está                                     B7                                                  E                 REFRAO Céus e terras passarão, mas Sua Palavra não passará                                     B7                                                   E Céus e terras passarão, mas Sua Palavra não passará   A       E      B7             E Não, não, não passará                              A      E      B7             E Não, não, não, não, não, não passará         E                                                   B7 Hosana a Jesus Cristo, filho de Maria                                                                     E Bendito o que vem em nome do Senhor                                                              A Santo, santo, santo, é quem os redime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