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2106"/>
    </p:cViewPr>
  </p:notesText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EAB58BC-45FC-4B2E-B2AE-5EA6F5B6E80D}" type="datetimeFigureOut">
              <a:rPr lang="pt-BR" smtClean="0"/>
              <a:pPr/>
              <a:t>21/08/2016</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36E950-2965-4895-9EDE-633D8B99D59F}" type="slidenum">
              <a:rPr lang="pt-BR" smtClean="0"/>
              <a:pPr/>
              <a:t>‹nº›</a:t>
            </a:fld>
            <a:endParaRPr lang="pt-B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pPr algn="just"/>
            <a:r>
              <a:rPr lang="pt-BR" sz="800" dirty="0" smtClean="0">
                <a:solidFill>
                  <a:srgbClr val="FFFF00"/>
                </a:solidFill>
              </a:rPr>
              <a:t>               D                          A                 Em         </a:t>
            </a:r>
            <a:r>
              <a:rPr lang="pt-BR" sz="800" baseline="0" dirty="0" smtClean="0">
                <a:solidFill>
                  <a:srgbClr val="FFFF00"/>
                </a:solidFill>
              </a:rPr>
              <a:t>         A      D</a:t>
            </a:r>
            <a:endParaRPr lang="pt-BR" sz="800" dirty="0" smtClean="0">
              <a:solidFill>
                <a:srgbClr val="FFFF00"/>
              </a:solidFill>
            </a:endParaRPr>
          </a:p>
          <a:p>
            <a:pPr algn="just"/>
            <a:r>
              <a:rPr lang="pt-BR" dirty="0" smtClean="0">
                <a:solidFill>
                  <a:srgbClr val="FFFF00"/>
                </a:solidFill>
              </a:rPr>
              <a:t>É MUITO JOVEM MINHA ORAÇÃO É MUITO JOVEM MINHA ORAÇÃO </a:t>
            </a:r>
          </a:p>
          <a:p>
            <a:pPr algn="just"/>
            <a:r>
              <a:rPr lang="pt-BR" dirty="0" smtClean="0">
                <a:solidFill>
                  <a:srgbClr val="FFFF00"/>
                </a:solidFill>
              </a:rPr>
              <a:t>                    G                     D</a:t>
            </a:r>
            <a:r>
              <a:rPr lang="pt-BR" baseline="0" dirty="0" smtClean="0">
                <a:solidFill>
                  <a:srgbClr val="FFFF00"/>
                </a:solidFill>
              </a:rPr>
              <a:t>                              A                            D</a:t>
            </a:r>
            <a:endParaRPr lang="pt-BR" dirty="0" smtClean="0">
              <a:solidFill>
                <a:srgbClr val="FFFF00"/>
              </a:solidFill>
            </a:endParaRPr>
          </a:p>
          <a:p>
            <a:pPr algn="just"/>
            <a:r>
              <a:rPr lang="pt-BR" dirty="0" smtClean="0">
                <a:solidFill>
                  <a:srgbClr val="FFFF00"/>
                </a:solidFill>
              </a:rPr>
              <a:t>TALVEZ NÃO TENHA MATURIDADE MAS TEM A VERDADE DO MEU CORAÇÃO </a:t>
            </a:r>
          </a:p>
          <a:p>
            <a:pPr algn="just"/>
            <a:r>
              <a:rPr lang="pt-BR" dirty="0" smtClean="0">
                <a:solidFill>
                  <a:srgbClr val="FFFF00"/>
                </a:solidFill>
              </a:rPr>
              <a:t>              F#m</a:t>
            </a:r>
            <a:r>
              <a:rPr lang="pt-BR" baseline="0" dirty="0" smtClean="0">
                <a:solidFill>
                  <a:srgbClr val="FFFF00"/>
                </a:solidFill>
              </a:rPr>
              <a:t>  G         A                 D                </a:t>
            </a:r>
            <a:r>
              <a:rPr lang="pt-BR" baseline="0" dirty="0" err="1" smtClean="0">
                <a:solidFill>
                  <a:srgbClr val="FFFF00"/>
                </a:solidFill>
              </a:rPr>
              <a:t>Bm</a:t>
            </a:r>
            <a:r>
              <a:rPr lang="pt-BR" baseline="0" dirty="0" smtClean="0">
                <a:solidFill>
                  <a:srgbClr val="FFFF00"/>
                </a:solidFill>
              </a:rPr>
              <a:t>     Em       A                </a:t>
            </a:r>
            <a:r>
              <a:rPr lang="pt-BR" baseline="0" dirty="0" err="1" smtClean="0">
                <a:solidFill>
                  <a:srgbClr val="FFFF00"/>
                </a:solidFill>
              </a:rPr>
              <a:t>Dm</a:t>
            </a:r>
            <a:r>
              <a:rPr lang="pt-BR" baseline="0" dirty="0" smtClean="0">
                <a:solidFill>
                  <a:srgbClr val="FFFF00"/>
                </a:solidFill>
              </a:rPr>
              <a:t>  G</a:t>
            </a:r>
            <a:endParaRPr lang="pt-BR" dirty="0" smtClean="0">
              <a:solidFill>
                <a:srgbClr val="FFFF00"/>
              </a:solidFill>
            </a:endParaRPr>
          </a:p>
          <a:p>
            <a:pPr algn="just"/>
            <a:r>
              <a:rPr lang="pt-BR" dirty="0" smtClean="0">
                <a:solidFill>
                  <a:srgbClr val="FFFF00"/>
                </a:solidFill>
              </a:rPr>
              <a:t>DO MEU CORAÇÃO DE JOVEM CRISTÃO DO MEU CORAÇÃO DE JOVEM CRISTÃO </a:t>
            </a:r>
          </a:p>
          <a:p>
            <a:pPr algn="just"/>
            <a:endParaRPr lang="pt-BR" dirty="0" smtClean="0">
              <a:solidFill>
                <a:srgbClr val="FFFF00"/>
              </a:solidFill>
            </a:endParaRPr>
          </a:p>
          <a:p>
            <a:pPr algn="just"/>
            <a:r>
              <a:rPr lang="pt-BR" dirty="0" smtClean="0">
                <a:solidFill>
                  <a:srgbClr val="FFFF00"/>
                </a:solidFill>
              </a:rPr>
              <a:t>     </a:t>
            </a:r>
            <a:r>
              <a:rPr lang="pt-BR" dirty="0" err="1" smtClean="0">
                <a:solidFill>
                  <a:srgbClr val="FFFF00"/>
                </a:solidFill>
              </a:rPr>
              <a:t>Dm</a:t>
            </a:r>
            <a:r>
              <a:rPr lang="pt-BR" dirty="0" smtClean="0">
                <a:solidFill>
                  <a:srgbClr val="FFFF00"/>
                </a:solidFill>
              </a:rPr>
              <a:t>           A                         D                           A                            </a:t>
            </a:r>
            <a:r>
              <a:rPr lang="pt-BR" dirty="0" err="1" smtClean="0">
                <a:solidFill>
                  <a:srgbClr val="FFFF00"/>
                </a:solidFill>
              </a:rPr>
              <a:t>Dm</a:t>
            </a:r>
            <a:r>
              <a:rPr lang="pt-BR" dirty="0" smtClean="0">
                <a:solidFill>
                  <a:srgbClr val="FFFF00"/>
                </a:solidFill>
              </a:rPr>
              <a:t>           </a:t>
            </a:r>
          </a:p>
          <a:p>
            <a:pPr algn="just"/>
            <a:r>
              <a:rPr lang="pt-BR" dirty="0" smtClean="0">
                <a:solidFill>
                  <a:srgbClr val="FFFF00"/>
                </a:solidFill>
              </a:rPr>
              <a:t>Eu fiz da esperança o meu rumo certo cheguei muito perto de onde eu sonhei </a:t>
            </a:r>
          </a:p>
          <a:p>
            <a:pPr algn="just"/>
            <a:r>
              <a:rPr lang="pt-BR" dirty="0" smtClean="0">
                <a:solidFill>
                  <a:srgbClr val="FFFF00"/>
                </a:solidFill>
              </a:rPr>
              <a:t>                 A                         </a:t>
            </a:r>
            <a:r>
              <a:rPr lang="pt-BR" dirty="0" err="1" smtClean="0">
                <a:solidFill>
                  <a:srgbClr val="FFFF00"/>
                </a:solidFill>
              </a:rPr>
              <a:t>Am</a:t>
            </a:r>
            <a:r>
              <a:rPr lang="pt-BR" dirty="0" smtClean="0">
                <a:solidFill>
                  <a:srgbClr val="FFFF00"/>
                </a:solidFill>
              </a:rPr>
              <a:t>        D        Gm              G            F</a:t>
            </a:r>
          </a:p>
          <a:p>
            <a:pPr algn="just"/>
            <a:r>
              <a:rPr lang="pt-BR" dirty="0" smtClean="0">
                <a:solidFill>
                  <a:srgbClr val="FFFF00"/>
                </a:solidFill>
              </a:rPr>
              <a:t>cai muitas vezes não posso menti mas posso dizer que as quedas que tive </a:t>
            </a:r>
          </a:p>
          <a:p>
            <a:pPr algn="just"/>
            <a:r>
              <a:rPr lang="pt-BR" dirty="0" smtClean="0">
                <a:solidFill>
                  <a:srgbClr val="FFFF00"/>
                </a:solidFill>
              </a:rPr>
              <a:t>      </a:t>
            </a:r>
            <a:r>
              <a:rPr lang="pt-BR" dirty="0" err="1" smtClean="0">
                <a:solidFill>
                  <a:srgbClr val="FFFF00"/>
                </a:solidFill>
              </a:rPr>
              <a:t>Dm</a:t>
            </a:r>
            <a:r>
              <a:rPr lang="pt-BR" dirty="0" smtClean="0">
                <a:solidFill>
                  <a:srgbClr val="FFFF00"/>
                </a:solidFill>
              </a:rPr>
              <a:t>          A                                         </a:t>
            </a:r>
            <a:r>
              <a:rPr lang="pt-BR" dirty="0" err="1" smtClean="0">
                <a:solidFill>
                  <a:srgbClr val="FFFF00"/>
                </a:solidFill>
              </a:rPr>
              <a:t>Dm</a:t>
            </a:r>
            <a:r>
              <a:rPr lang="pt-BR" dirty="0" smtClean="0">
                <a:solidFill>
                  <a:srgbClr val="FFFF00"/>
                </a:solidFill>
              </a:rPr>
              <a:t>  A</a:t>
            </a:r>
          </a:p>
          <a:p>
            <a:pPr algn="just"/>
            <a:r>
              <a:rPr lang="pt-BR" dirty="0" smtClean="0">
                <a:solidFill>
                  <a:srgbClr val="FFFF00"/>
                </a:solidFill>
              </a:rPr>
              <a:t>não foram derrotas eu caí quando estive a subir. </a:t>
            </a:r>
          </a:p>
          <a:p>
            <a:pPr algn="just"/>
            <a:endParaRPr lang="pt-BR" dirty="0" smtClean="0">
              <a:solidFill>
                <a:srgbClr val="FFFF00"/>
              </a:solidFill>
            </a:endParaRPr>
          </a:p>
          <a:p>
            <a:pPr algn="just"/>
            <a:r>
              <a:rPr lang="pt-BR" dirty="0" smtClean="0">
                <a:solidFill>
                  <a:srgbClr val="FFFF00"/>
                </a:solidFill>
              </a:rPr>
              <a:t>   </a:t>
            </a:r>
            <a:r>
              <a:rPr lang="pt-BR" dirty="0" err="1" smtClean="0">
                <a:solidFill>
                  <a:srgbClr val="FFFF00"/>
                </a:solidFill>
              </a:rPr>
              <a:t>Dm</a:t>
            </a:r>
            <a:r>
              <a:rPr lang="pt-BR" dirty="0" smtClean="0">
                <a:solidFill>
                  <a:srgbClr val="FFFF00"/>
                </a:solidFill>
              </a:rPr>
              <a:t>           A                         D                           A                     </a:t>
            </a:r>
            <a:r>
              <a:rPr lang="pt-BR" dirty="0" err="1" smtClean="0">
                <a:solidFill>
                  <a:srgbClr val="FFFF00"/>
                </a:solidFill>
              </a:rPr>
              <a:t>Dm</a:t>
            </a:r>
            <a:r>
              <a:rPr lang="pt-BR" dirty="0" smtClean="0">
                <a:solidFill>
                  <a:srgbClr val="FFFF00"/>
                </a:solidFill>
              </a:rPr>
              <a:t>           </a:t>
            </a:r>
          </a:p>
          <a:p>
            <a:pPr algn="just"/>
            <a:r>
              <a:rPr lang="pt-BR" dirty="0" smtClean="0">
                <a:solidFill>
                  <a:srgbClr val="FFFF00"/>
                </a:solidFill>
              </a:rPr>
              <a:t>Eu fiz da verdade meu porto destino e desde de menino lutei pra ser eu </a:t>
            </a:r>
          </a:p>
          <a:p>
            <a:pPr algn="just"/>
            <a:r>
              <a:rPr lang="pt-BR" dirty="0" smtClean="0">
                <a:solidFill>
                  <a:srgbClr val="FFFF00"/>
                </a:solidFill>
              </a:rPr>
              <a:t>                   A                         </a:t>
            </a:r>
            <a:r>
              <a:rPr lang="pt-BR" dirty="0" err="1" smtClean="0">
                <a:solidFill>
                  <a:srgbClr val="FFFF00"/>
                </a:solidFill>
              </a:rPr>
              <a:t>Am</a:t>
            </a:r>
            <a:r>
              <a:rPr lang="pt-BR" dirty="0" smtClean="0">
                <a:solidFill>
                  <a:srgbClr val="FFFF00"/>
                </a:solidFill>
              </a:rPr>
              <a:t>        D        Gm         G            F</a:t>
            </a:r>
          </a:p>
          <a:p>
            <a:pPr algn="just"/>
            <a:r>
              <a:rPr lang="pt-BR" dirty="0" smtClean="0">
                <a:solidFill>
                  <a:srgbClr val="FFFF00"/>
                </a:solidFill>
              </a:rPr>
              <a:t>errei muitas vezes não posso negar mas posso dizer tranqüilo e seguro</a:t>
            </a:r>
          </a:p>
          <a:p>
            <a:pPr algn="just"/>
            <a:r>
              <a:rPr lang="pt-BR" dirty="0" smtClean="0">
                <a:solidFill>
                  <a:srgbClr val="FFFF00"/>
                </a:solidFill>
              </a:rPr>
              <a:t>      </a:t>
            </a:r>
            <a:r>
              <a:rPr lang="pt-BR" dirty="0" err="1" smtClean="0">
                <a:solidFill>
                  <a:srgbClr val="FFFF00"/>
                </a:solidFill>
              </a:rPr>
              <a:t>Dm</a:t>
            </a:r>
            <a:r>
              <a:rPr lang="pt-BR" dirty="0" smtClean="0">
                <a:solidFill>
                  <a:srgbClr val="FFFF00"/>
                </a:solidFill>
              </a:rPr>
              <a:t>          </a:t>
            </a:r>
            <a:r>
              <a:rPr lang="pt-BR" smtClean="0">
                <a:solidFill>
                  <a:srgbClr val="FFFF00"/>
                </a:solidFill>
              </a:rPr>
              <a:t>A                                           </a:t>
            </a:r>
            <a:r>
              <a:rPr lang="pt-BR" dirty="0" err="1" smtClean="0">
                <a:solidFill>
                  <a:srgbClr val="FFFF00"/>
                </a:solidFill>
              </a:rPr>
              <a:t>Dm</a:t>
            </a:r>
            <a:r>
              <a:rPr lang="pt-BR" dirty="0" smtClean="0">
                <a:solidFill>
                  <a:srgbClr val="FFFF00"/>
                </a:solidFill>
              </a:rPr>
              <a:t>  A</a:t>
            </a:r>
          </a:p>
          <a:p>
            <a:pPr algn="just"/>
            <a:r>
              <a:rPr lang="pt-BR" dirty="0" smtClean="0">
                <a:solidFill>
                  <a:srgbClr val="FFFF00"/>
                </a:solidFill>
              </a:rPr>
              <a:t>plantei meu futuro vou colher meu pedaço de céu.    </a:t>
            </a:r>
            <a:endParaRPr lang="pt-BR" dirty="0"/>
          </a:p>
        </p:txBody>
      </p:sp>
      <p:sp>
        <p:nvSpPr>
          <p:cNvPr id="4" name="Espaço Reservado para Número de Slide 3"/>
          <p:cNvSpPr>
            <a:spLocks noGrp="1"/>
          </p:cNvSpPr>
          <p:nvPr>
            <p:ph type="sldNum" sz="quarter" idx="10"/>
          </p:nvPr>
        </p:nvSpPr>
        <p:spPr/>
        <p:txBody>
          <a:bodyPr/>
          <a:lstStyle/>
          <a:p>
            <a:fld id="{4236E950-2965-4895-9EDE-633D8B99D59F}" type="slidenum">
              <a:rPr lang="pt-BR" smtClean="0"/>
              <a:pPr/>
              <a:t>1</a:t>
            </a:fld>
            <a:endParaRPr 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estilo do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estilo do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idx="1"/>
          </p:nvPr>
        </p:nvSpPr>
        <p:spPr/>
        <p:txBody>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os estilos do texto mestre</a:t>
            </a:r>
          </a:p>
        </p:txBody>
      </p:sp>
      <p:sp>
        <p:nvSpPr>
          <p:cNvPr id="4" name="Espaço Reservado para Data 3"/>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estilo do título mestre</a:t>
            </a:r>
            <a:endParaRPr lang="pt-BR"/>
          </a:p>
        </p:txBody>
      </p:sp>
      <p:sp>
        <p:nvSpPr>
          <p:cNvPr id="3" name="Espaço Reservado para Data 2"/>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estilo do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estilo do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os estilos do texto mestre</a:t>
            </a:r>
          </a:p>
        </p:txBody>
      </p:sp>
      <p:sp>
        <p:nvSpPr>
          <p:cNvPr id="5" name="Espaço Reservado para Data 4"/>
          <p:cNvSpPr>
            <a:spLocks noGrp="1"/>
          </p:cNvSpPr>
          <p:nvPr>
            <p:ph type="dt" sz="half" idx="10"/>
          </p:nvPr>
        </p:nvSpPr>
        <p:spPr/>
        <p:txBody>
          <a:bodyPr/>
          <a:lstStyle/>
          <a:p>
            <a:fld id="{12C3C6F9-4B20-4BBB-AECD-16B8B89E7A2E}" type="datetimeFigureOut">
              <a:rPr lang="pt-BR" smtClean="0"/>
              <a:pPr/>
              <a:t>21/08/2016</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8F4E479-27FE-4573-9B11-D8C8713A4F97}"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estilo do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os estilos do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3C6F9-4B20-4BBB-AECD-16B8B89E7A2E}" type="datetimeFigureOut">
              <a:rPr lang="pt-BR" smtClean="0"/>
              <a:pPr/>
              <a:t>21/08/2016</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4E479-27FE-4573-9B11-D8C8713A4F97}"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0" y="0"/>
            <a:ext cx="9144000" cy="6858000"/>
          </a:xfrm>
          <a:solidFill>
            <a:schemeClr val="tx1"/>
          </a:solidFill>
        </p:spPr>
        <p:txBody>
          <a:bodyPr>
            <a:noAutofit/>
          </a:bodyPr>
          <a:lstStyle/>
          <a:p>
            <a:pPr algn="just"/>
            <a:r>
              <a:rPr lang="pt-BR" sz="900" dirty="0" smtClean="0">
                <a:solidFill>
                  <a:srgbClr val="FFFF00"/>
                </a:solidFill>
              </a:rPr>
              <a:t>   </a:t>
            </a:r>
            <a:r>
              <a:rPr lang="pt-BR" dirty="0" smtClean="0">
                <a:solidFill>
                  <a:srgbClr val="FFFF00"/>
                </a:solidFill>
              </a:rPr>
              <a:t>É MUITO JOVEM </a:t>
            </a:r>
            <a:r>
              <a:rPr lang="pt-BR" dirty="0" smtClean="0">
                <a:solidFill>
                  <a:srgbClr val="FFFF00"/>
                </a:solidFill>
              </a:rPr>
              <a:t>MINHA ORAÇÃO É MUITO JOVEM MINHA ORAÇÃO TALVEZ NÃO TENHA MATURIDADE MAS TEM A VERDADE DO MEU CORAÇÃO DO MEU CORAÇÃO DE JOVEM CRISTÃO DO MEU CORAÇÃO DE JOVEM CRISTÃO </a:t>
            </a:r>
          </a:p>
          <a:p>
            <a:pPr algn="just"/>
            <a:r>
              <a:rPr lang="pt-BR" dirty="0" smtClean="0">
                <a:solidFill>
                  <a:srgbClr val="FFFF00"/>
                </a:solidFill>
              </a:rPr>
              <a:t>Eu fiz da esperança o meu rumo certo cheguei muito perto de onde eu sonhei cai muitas vezes não posso menti mas posso dizer que as quedas que tive não foram derrotas eu caí quando estive a subir. </a:t>
            </a:r>
          </a:p>
          <a:p>
            <a:pPr algn="just"/>
            <a:r>
              <a:rPr lang="pt-BR" dirty="0" smtClean="0">
                <a:solidFill>
                  <a:srgbClr val="FFFF00"/>
                </a:solidFill>
              </a:rPr>
              <a:t>Eu fiz da verdade meu porto destino e desde de menino lutei pra ser eu errei muitas vezes não posso negar mas posso dizer tranqüilo e seguro plantei meu futuro vou colher meu pedaço de céu.    </a:t>
            </a:r>
            <a:endParaRPr lang="pt-BR" sz="900" dirty="0">
              <a:solidFill>
                <a:srgbClr val="FFFF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277</Words>
  <Application>Microsoft Office PowerPoint</Application>
  <PresentationFormat>Apresentação na tela (4:3)</PresentationFormat>
  <Paragraphs>24</Paragraphs>
  <Slides>1</Slides>
  <Notes>1</Notes>
  <HiddenSlides>0</HiddenSlides>
  <MMClips>0</MMClips>
  <ScaleCrop>false</ScaleCrop>
  <HeadingPairs>
    <vt:vector size="4" baseType="variant">
      <vt:variant>
        <vt:lpstr>Tema</vt:lpstr>
      </vt:variant>
      <vt:variant>
        <vt:i4>1</vt:i4>
      </vt:variant>
      <vt:variant>
        <vt:lpstr>Títulos de slides</vt:lpstr>
      </vt:variant>
      <vt:variant>
        <vt:i4>1</vt:i4>
      </vt:variant>
    </vt:vector>
  </HeadingPairs>
  <TitlesOfParts>
    <vt:vector size="2" baseType="lpstr">
      <vt:lpstr>Tema do Office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MARCELO</dc:creator>
  <cp:lastModifiedBy>MARCELO</cp:lastModifiedBy>
  <cp:revision>11</cp:revision>
  <dcterms:created xsi:type="dcterms:W3CDTF">2016-06-04T17:36:16Z</dcterms:created>
  <dcterms:modified xsi:type="dcterms:W3CDTF">2016-08-21T13:56:42Z</dcterms:modified>
</cp:coreProperties>
</file>