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E2A9998-F7A9-437F-823A-E5A6943CC9D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C       F             C      G7                 C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G7                 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É Natal de Jesus/ Festa de alegria/ De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esperança e luz. (bis)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Verso: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 Am       F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  G                    Am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Toda terra canta um hino,/ bendizendo 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Salvador,/  que em Belém se fez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menino/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Dando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exemplo de amor.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Verso: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  Am                    F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C                G                          Am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Uma estrela diferente/ Toda a terra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iluminou/ Foi Jesus que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humanamente/ A nós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todos se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Igualou.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Refrão: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Verso: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Am                F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            G                 Am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Nasceu pobre e sem palácio/ Este Rei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trouxe o bem/ Quis apenas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ensinar-nos/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Mensagem de Belém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5F0B76-C25D-4972-9FC2-AD3EB294089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8A2FD-EBEE-4583-AC45-15962DF761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0F122C-7637-41FB-9BA1-A297BA24FDE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A7134A-ED9F-49FA-8BD5-B3470A4FAD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9067E5-91C1-425F-B11F-3158CB7A3A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948E37-4086-4CBE-B123-B5177B1EA1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517B04-91B3-42C4-AFB6-1EB29C0D3A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E470E3-5E72-4FDB-A238-6442A627AE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58B321-8A3D-446A-90F2-CFCA344B24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353EA1-EA7F-47CD-AD6A-41475ECE2C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A60E14-FC09-45B8-9B18-CDB82ACA2C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870A17-FC27-4410-9789-5C5DC42D46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987C26-DED3-4A44-8CE3-6B97814CA3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753CD0-A294-4487-86DF-E960B6103FE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solidFill>
              <a:srgbClr val="000000"/>
            </a:solidFill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É NATAL DE JESUS/ FESTA DE ALEGRIA/ DE ESPERANÇA E LUZ. (BIS)</a:t>
            </a:r>
            <a:br>
              <a:rPr sz="3600"/>
            </a:b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Toda terra canta um hino,/ bendizendo o Salvador,/  que em Belém se fez menino/  dando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o exemplo de amor.</a:t>
            </a:r>
            <a:br>
              <a:rPr sz="3600"/>
            </a:b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Uma estrela diferente/ Toda a terra iluminou/ Foi Jesus que humanamente/ A nós todos se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 igualou.</a:t>
            </a:r>
            <a:br>
              <a:rPr sz="3600"/>
            </a:b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25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2015-03-13T01:57:41Z</dcterms:created>
  <dc:creator>Usuário do Windows</dc:creator>
  <dc:description/>
  <dc:language>pt-BR</dc:language>
  <cp:lastModifiedBy/>
  <dcterms:modified xsi:type="dcterms:W3CDTF">2022-12-10T20:09:58Z</dcterms:modified>
  <cp:revision>4</cp:revision>
  <dc:subject/>
  <dc:title>É NATAL DE JESUS C       F             C      G7                 C          G7                   C É Natal de Jesus/ Festa de alegria/ De esperança e luz. (bis) Verso: G                                   Am       F                                C                          G                     Am Toda terra canta um hino,/ bendizendo o Salvador,/  que em Belém se fez menino/  dando       C                     G o exemplo de amor. Verso:  G                          Am                    F                  C                G                          Am                   C            Uma estrela diferente/ Toda a terra iluminou/ Foi Jesus que humanamente/ A nós todos se           G  igualou. Refrão: Verso:   G                                    Am                F                            C                   G                 Am                     C Nasceu pobre e sem palácio/ Este Rei que trouxe o bem/ Quis apenas ensinar-nos/ A mensagem             G  de Belém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