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74552" autoAdjust="0"/>
  </p:normalViewPr>
  <p:slideViewPr>
    <p:cSldViewPr>
      <p:cViewPr varScale="1">
        <p:scale>
          <a:sx n="53" d="100"/>
          <a:sy n="53" d="100"/>
        </p:scale>
        <p:origin x="-191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D54FC40-4921-4289-8FC5-46D90292AD48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354B17A-D814-4E50-A24A-A3C897AD4E54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2000" b="1" i="1" dirty="0" smtClean="0">
                <a:solidFill>
                  <a:schemeClr val="bg1"/>
                </a:solidFill>
              </a:rPr>
              <a:t>A NOS DESCEI DIVINA LUZ                      </a:t>
            </a:r>
          </a:p>
          <a:p>
            <a:r>
              <a:rPr lang="pt-BR" sz="2000" b="1" i="1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B7                 E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A       E    B7  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   </a:t>
            </a:r>
            <a:r>
              <a:rPr lang="pt-BR" sz="1200" dirty="0" smtClean="0">
                <a:solidFill>
                  <a:schemeClr val="bg1"/>
                </a:solidFill>
              </a:rPr>
              <a:t>E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A      E        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A NÓS DESCEI DIVINA LUZ.    A NÓS DESCEI DIVINA LUZ.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A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dirty="0" smtClean="0">
                <a:solidFill>
                  <a:schemeClr val="bg1"/>
                </a:solidFill>
              </a:rPr>
              <a:t>               E          B7          </a:t>
            </a:r>
            <a:r>
              <a:rPr lang="pt-BR" sz="1200" dirty="0" err="1" smtClean="0">
                <a:solidFill>
                  <a:schemeClr val="bg1"/>
                </a:solidFill>
              </a:rPr>
              <a:t>B7</a:t>
            </a:r>
            <a:r>
              <a:rPr lang="pt-BR" sz="1200" dirty="0" smtClean="0">
                <a:solidFill>
                  <a:schemeClr val="bg1"/>
                </a:solidFill>
              </a:rPr>
              <a:t>            E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EM NOSSAS ALMAS ACENDEI  O AMOR, O AMOR DE JESUS.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  B7          </a:t>
            </a:r>
            <a:r>
              <a:rPr lang="pt-BR" sz="1200" dirty="0" err="1" smtClean="0">
                <a:solidFill>
                  <a:schemeClr val="bg1"/>
                </a:solidFill>
              </a:rPr>
              <a:t>B7</a:t>
            </a:r>
            <a:r>
              <a:rPr lang="pt-BR" sz="1200" dirty="0" smtClean="0">
                <a:solidFill>
                  <a:schemeClr val="bg1"/>
                </a:solidFill>
              </a:rPr>
              <a:t>    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E   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O AMOR, O AMOR DE JESUS.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A           B             E         C#m    F#m   B         F#m   E E7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Vinde Santo Espírito e do céu mandai luminoso raio, luminoso raio.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A         B                E        C#m          F#m   B               F#m  E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Vinde pai dos pobres, doador dos dons, luz dos corações, luz dos corações.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sz="1200" dirty="0" smtClean="0">
              <a:solidFill>
                <a:schemeClr val="bg1"/>
              </a:solidFill>
            </a:endParaRPr>
          </a:p>
          <a:p>
            <a:r>
              <a:rPr lang="pt-BR" sz="1200" dirty="0" smtClean="0">
                <a:solidFill>
                  <a:schemeClr val="bg1"/>
                </a:solidFill>
              </a:rPr>
              <a:t>             A     B            E           C#m         F#m    B           F#m     E 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Grão consolador, nossa alma habitais, e nos confortais, e nos confortais.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</a:t>
            </a:r>
            <a:r>
              <a:rPr lang="pt-BR" sz="1200" baseline="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bg1"/>
                </a:solidFill>
              </a:rPr>
              <a:t>A       B               E        C#m       F#m      B            F#m    E   B7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Na fadiga pouso, no ardor brandura e na dor ternura, e na dor ternura.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354B17A-D814-4E50-A24A-A3C897AD4E54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F716-F7B7-408C-93B0-EB017DCAC3BE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CE5C-005E-48B4-AE5C-8E51407D67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909413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F716-F7B7-408C-93B0-EB017DCAC3BE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CE5C-005E-48B4-AE5C-8E51407D67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4132078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F716-F7B7-408C-93B0-EB017DCAC3BE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CE5C-005E-48B4-AE5C-8E51407D67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5494838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F716-F7B7-408C-93B0-EB017DCAC3BE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CE5C-005E-48B4-AE5C-8E51407D67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540654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F716-F7B7-408C-93B0-EB017DCAC3BE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CE5C-005E-48B4-AE5C-8E51407D67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4217340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F716-F7B7-408C-93B0-EB017DCAC3BE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CE5C-005E-48B4-AE5C-8E51407D67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6750415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F716-F7B7-408C-93B0-EB017DCAC3BE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CE5C-005E-48B4-AE5C-8E51407D67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39768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F716-F7B7-408C-93B0-EB017DCAC3BE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CE5C-005E-48B4-AE5C-8E51407D67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6173842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F716-F7B7-408C-93B0-EB017DCAC3BE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CE5C-005E-48B4-AE5C-8E51407D67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26299375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F716-F7B7-408C-93B0-EB017DCAC3BE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CE5C-005E-48B4-AE5C-8E51407D67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32444472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C64F716-F7B7-408C-93B0-EB017DCAC3BE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4DCE5C-005E-48B4-AE5C-8E51407D67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17197644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C64F716-F7B7-408C-93B0-EB017DCAC3BE}" type="datetimeFigureOut">
              <a:rPr lang="pt-BR" smtClean="0"/>
              <a:pPr/>
              <a:t>25/03/2017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4DCE5C-005E-48B4-AE5C-8E51407D67D1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xmlns="" val="8079543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Autofit/>
          </a:bodyPr>
          <a:lstStyle/>
          <a:p>
            <a:pPr algn="l"/>
            <a:r>
              <a:rPr lang="pt-BR" sz="3600" dirty="0" smtClean="0">
                <a:solidFill>
                  <a:srgbClr val="FFFF00"/>
                </a:solidFill>
              </a:rPr>
              <a:t>A </a:t>
            </a:r>
            <a:r>
              <a:rPr lang="pt-BR" sz="3600" dirty="0">
                <a:solidFill>
                  <a:srgbClr val="FFFF00"/>
                </a:solidFill>
              </a:rPr>
              <a:t>NÓS DESCEI DIVINA LUZ.    A NÓS DESCEI DIVINA LUZ</a:t>
            </a:r>
            <a:r>
              <a:rPr lang="pt-BR" sz="3600" dirty="0" smtClean="0">
                <a:solidFill>
                  <a:srgbClr val="FFFF00"/>
                </a:solidFill>
              </a:rPr>
              <a:t>. </a:t>
            </a:r>
            <a:r>
              <a:rPr lang="pt-BR" sz="3600" dirty="0" smtClean="0">
                <a:solidFill>
                  <a:srgbClr val="FFFF00"/>
                </a:solidFill>
              </a:rPr>
              <a:t>EM </a:t>
            </a:r>
            <a:r>
              <a:rPr lang="pt-BR" sz="3600" dirty="0">
                <a:solidFill>
                  <a:srgbClr val="FFFF00"/>
                </a:solidFill>
              </a:rPr>
              <a:t>NOSSAS ALMAS ACENDEI  O AMOR, O AMOR DE </a:t>
            </a:r>
            <a:r>
              <a:rPr lang="pt-BR" sz="3600" dirty="0" smtClean="0">
                <a:solidFill>
                  <a:srgbClr val="FFFF00"/>
                </a:solidFill>
              </a:rPr>
              <a:t>JESUS.</a:t>
            </a:r>
            <a:r>
              <a:rPr lang="pt-BR" sz="3600" dirty="0">
                <a:solidFill>
                  <a:srgbClr val="FFFF00"/>
                </a:solidFill>
              </a:rPr>
              <a:t> </a:t>
            </a:r>
            <a:r>
              <a:rPr lang="pt-BR" sz="3600" dirty="0" smtClean="0">
                <a:solidFill>
                  <a:srgbClr val="FFFF00"/>
                </a:solidFill>
              </a:rPr>
              <a:t>O </a:t>
            </a:r>
            <a:r>
              <a:rPr lang="pt-BR" sz="3600" dirty="0">
                <a:solidFill>
                  <a:srgbClr val="FFFF00"/>
                </a:solidFill>
              </a:rPr>
              <a:t>AMOR, O AMOR DE JESUS</a:t>
            </a:r>
            <a:r>
              <a:rPr lang="pt-BR" sz="3600" dirty="0" smtClean="0">
                <a:solidFill>
                  <a:srgbClr val="FFFF00"/>
                </a:solidFill>
              </a:rPr>
              <a:t>.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 </a:t>
            </a:r>
            <a:r>
              <a:rPr lang="pt-BR" sz="3600" dirty="0" smtClean="0">
                <a:solidFill>
                  <a:srgbClr val="FFFF00"/>
                </a:solidFill>
              </a:rPr>
              <a:t>Vinde </a:t>
            </a:r>
            <a:r>
              <a:rPr lang="pt-BR" sz="3600" dirty="0">
                <a:solidFill>
                  <a:srgbClr val="FFFF00"/>
                </a:solidFill>
              </a:rPr>
              <a:t>Santo Espírito e do céu mandai luminoso raio, luminoso </a:t>
            </a:r>
            <a:r>
              <a:rPr lang="pt-BR" sz="3600" dirty="0" smtClean="0">
                <a:solidFill>
                  <a:srgbClr val="FFFF00"/>
                </a:solidFill>
              </a:rPr>
              <a:t>raio.</a:t>
            </a:r>
            <a:r>
              <a:rPr lang="pt-BR" sz="3600" dirty="0">
                <a:solidFill>
                  <a:srgbClr val="FFFF00"/>
                </a:solidFill>
              </a:rPr>
              <a:t> </a:t>
            </a:r>
            <a:r>
              <a:rPr lang="pt-BR" sz="3600" dirty="0" smtClean="0">
                <a:solidFill>
                  <a:srgbClr val="FFFF00"/>
                </a:solidFill>
              </a:rPr>
              <a:t>Vinde </a:t>
            </a:r>
            <a:r>
              <a:rPr lang="pt-BR" sz="3600" dirty="0">
                <a:solidFill>
                  <a:srgbClr val="FFFF00"/>
                </a:solidFill>
              </a:rPr>
              <a:t>pai dos pobres, doador dos dons, luz dos corações, luz dos corações</a:t>
            </a:r>
            <a:r>
              <a:rPr lang="pt-BR" sz="3600" dirty="0" smtClean="0">
                <a:solidFill>
                  <a:srgbClr val="FFFF00"/>
                </a:solidFill>
              </a:rPr>
              <a:t>.</a:t>
            </a:r>
            <a:r>
              <a:rPr lang="pt-BR" sz="3600" dirty="0" smtClean="0">
                <a:solidFill>
                  <a:srgbClr val="FF0000"/>
                </a:solidFill>
              </a:rPr>
              <a:t>(refrão)</a:t>
            </a:r>
            <a:r>
              <a:rPr lang="pt-BR" sz="3600" dirty="0">
                <a:solidFill>
                  <a:srgbClr val="FFFF00"/>
                </a:solidFill>
              </a:rPr>
              <a:t/>
            </a:r>
            <a:br>
              <a:rPr lang="pt-BR" sz="3600" dirty="0">
                <a:solidFill>
                  <a:srgbClr val="FFFF00"/>
                </a:solidFill>
              </a:rPr>
            </a:br>
            <a:r>
              <a:rPr lang="pt-BR" sz="3600" dirty="0">
                <a:solidFill>
                  <a:srgbClr val="FFFF00"/>
                </a:solidFill>
              </a:rPr>
              <a:t> </a:t>
            </a:r>
            <a:r>
              <a:rPr lang="pt-BR" sz="3600" dirty="0" smtClean="0">
                <a:solidFill>
                  <a:srgbClr val="FFFF00"/>
                </a:solidFill>
              </a:rPr>
              <a:t>Grão </a:t>
            </a:r>
            <a:r>
              <a:rPr lang="pt-BR" sz="3600" dirty="0">
                <a:solidFill>
                  <a:srgbClr val="FFFF00"/>
                </a:solidFill>
              </a:rPr>
              <a:t>consolador, nossa alma habitais, e nos confortais, e nos </a:t>
            </a:r>
            <a:r>
              <a:rPr lang="pt-BR" sz="3600" dirty="0" smtClean="0">
                <a:solidFill>
                  <a:srgbClr val="FFFF00"/>
                </a:solidFill>
              </a:rPr>
              <a:t>confortais.</a:t>
            </a:r>
            <a:r>
              <a:rPr lang="pt-BR" sz="3600" dirty="0">
                <a:solidFill>
                  <a:srgbClr val="FFFF00"/>
                </a:solidFill>
              </a:rPr>
              <a:t> </a:t>
            </a:r>
            <a:r>
              <a:rPr lang="pt-BR" sz="3600" dirty="0" smtClean="0">
                <a:solidFill>
                  <a:srgbClr val="FFFF00"/>
                </a:solidFill>
              </a:rPr>
              <a:t>Na </a:t>
            </a:r>
            <a:r>
              <a:rPr lang="pt-BR" sz="3600" dirty="0">
                <a:solidFill>
                  <a:srgbClr val="FFFF00"/>
                </a:solidFill>
              </a:rPr>
              <a:t>fadiga pouso, no ardor brandura e na dor ternura, e na dor ternura</a:t>
            </a:r>
            <a:r>
              <a:rPr lang="pt-BR" sz="3600" dirty="0" smtClean="0">
                <a:solidFill>
                  <a:srgbClr val="FFFF00"/>
                </a:solidFill>
              </a:rPr>
              <a:t>.</a:t>
            </a:r>
            <a:r>
              <a:rPr lang="pt-BR" sz="3600" dirty="0" smtClean="0">
                <a:solidFill>
                  <a:srgbClr val="FF0000"/>
                </a:solidFill>
              </a:rPr>
              <a:t> (refrão)</a:t>
            </a:r>
            <a:endParaRPr lang="pt-BR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xmlns="" val="2587006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75</TotalTime>
  <Words>47</Words>
  <Application>Microsoft Office PowerPoint</Application>
  <PresentationFormat>Apresentação na tela (4:3)</PresentationFormat>
  <Paragraphs>5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A NÓS DESCEI DIVINA LUZ.    A NÓS DESCEI DIVINA LUZ. EM NOSSAS ALMAS ACENDEI  O AMOR, O AMOR DE JESUS. O AMOR, O AMOR DE JESUS.  Vinde Santo Espírito e do céu mandai luminoso raio, luminoso raio. Vinde pai dos pobres, doador dos dons, luz dos corações, luz dos corações.(refrão)  Grão consolador, nossa alma habitais, e nos confortais, e nos confortais. Na fadiga pouso, no ardor brandura e na dor ternura, e na dor ternura. (refrão)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NOS DESCEI DIVINA LUZ                          EVANGELHO B7                     E        A        E   B7                     E        A        E    E     A NÓS DESCEI DIVINA LUZ.    A NÓS DESCEI DIVINA LUZ.               A          A                        E E         B7             B7              E    E     EM NOSSAS ALMAS ACENDEI  O AMOR, O AMOR DE JESUS.                B7              B7             E    E      O AMOR, O AMOR DE JESUS.               A             B                 E             E            B7     B7             B7     E     E Vinde Santo Espírito e do céu mandai luminoso raio, luminoso raio.              A           B                   E             E                      B7    B7                 B7     E    B7   Vinde pai dos pobres, doador dos dons, luz dos corações, luz dos corações.                   A     B               E             C#m             F#m     B               F#m       E E7 Grão consolador, nossa alma habitais, e nos confortais, e nos confortais.            A       B                   E           C#m          F#m       B               F#m       E   B7 Na fadiga pouso, no ardor brandura e na dor ternura, e na dor ternura. </dc:title>
  <dc:creator>Usuário do Windows</dc:creator>
  <cp:lastModifiedBy>MARCELO</cp:lastModifiedBy>
  <cp:revision>11</cp:revision>
  <dcterms:created xsi:type="dcterms:W3CDTF">2015-03-15T00:46:07Z</dcterms:created>
  <dcterms:modified xsi:type="dcterms:W3CDTF">2017-03-25T13:16:28Z</dcterms:modified>
</cp:coreProperties>
</file>