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2043" autoAdjust="0"/>
  </p:normalViewPr>
  <p:slideViewPr>
    <p:cSldViewPr>
      <p:cViewPr varScale="1">
        <p:scale>
          <a:sx n="51" d="100"/>
          <a:sy n="51" d="100"/>
        </p:scale>
        <p:origin x="-19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81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2E020-3D1B-4B58-89F9-B6839CBAB230}" type="datetimeFigureOut">
              <a:rPr lang="pt-BR" smtClean="0"/>
              <a:t>27/02/2016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01667-609D-4141-A6A7-9273512928B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solidFill>
                  <a:schemeClr val="bg1"/>
                </a:solidFill>
              </a:rPr>
              <a:t>A VOSSA PALAVRA                                       </a:t>
            </a:r>
            <a:r>
              <a:rPr lang="pt-BR" sz="1100" dirty="0" smtClean="0">
                <a:solidFill>
                  <a:schemeClr val="bg1"/>
                </a:solidFill>
              </a:rPr>
              <a:t>EVANGELHO</a:t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100" dirty="0" smtClean="0">
                <a:solidFill>
                  <a:schemeClr val="bg1"/>
                </a:solidFill>
              </a:rPr>
              <a:t/>
            </a:r>
            <a:br>
              <a:rPr lang="pt-BR" sz="11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Tom: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G                      Em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D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vossa Palavra, Senhor, é sinal de interesse por nós!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Em         G               C          Am7      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- Como um pai ao redor de sua mesa, revelando seus planos de amor.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Em             G           C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- É feliz quem escuta a Palavra, e a guarda no seu coração.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</a:t>
            </a:r>
            <a:r>
              <a:rPr lang="pt-BR" sz="1200" smtClean="0">
                <a:solidFill>
                  <a:schemeClr val="bg1"/>
                </a:solidFill>
              </a:rPr>
              <a:t>Em            G      C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- Neste encontro da Eucaristia, aprendemos a grande lição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01667-609D-4141-A6A7-9273512928B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45380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03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909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8249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1695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7000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4679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138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114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3583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920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90A6-710A-4494-A59B-ED8728E29351}" type="datetimeFigureOut">
              <a:rPr lang="pt-BR" smtClean="0"/>
              <a:pPr/>
              <a:t>27/02/2016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A785-68FD-4613-B2D7-1C2DD02BE75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7271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chemeClr val="bg1"/>
                </a:solidFill>
              </a:rPr>
              <a:t>A VOSSA PALAVRA                                       </a:t>
            </a:r>
            <a:r>
              <a:rPr lang="pt-BR" sz="2400" dirty="0" smtClean="0">
                <a:solidFill>
                  <a:schemeClr val="bg1"/>
                </a:solidFill>
              </a:rPr>
              <a:t>EVANGELHO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rgbClr val="FF0000"/>
                </a:solidFill>
              </a:rPr>
              <a:t>A </a:t>
            </a:r>
            <a:r>
              <a:rPr lang="pt-BR" sz="2800" dirty="0">
                <a:solidFill>
                  <a:srgbClr val="FF0000"/>
                </a:solidFill>
              </a:rPr>
              <a:t>vossa Palavra, Senhor, é sinal de interesse por nós! (2x</a:t>
            </a:r>
            <a:r>
              <a:rPr lang="pt-BR" sz="2800" dirty="0" smtClean="0">
                <a:solidFill>
                  <a:srgbClr val="FF0000"/>
                </a:solidFill>
              </a:rPr>
              <a:t>)</a:t>
            </a:r>
            <a:br>
              <a:rPr lang="pt-BR" sz="2800" dirty="0" smtClean="0">
                <a:solidFill>
                  <a:srgbClr val="FF0000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Como </a:t>
            </a:r>
            <a:r>
              <a:rPr lang="pt-BR" sz="2800" dirty="0">
                <a:solidFill>
                  <a:schemeClr val="bg1"/>
                </a:solidFill>
              </a:rPr>
              <a:t>um pai ao redor de sua mesa, revelando seus planos de amor.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- </a:t>
            </a:r>
            <a:r>
              <a:rPr lang="pt-BR" sz="2800" dirty="0">
                <a:solidFill>
                  <a:schemeClr val="bg1"/>
                </a:solidFill>
              </a:rPr>
              <a:t>É feliz quem escuta a Palavra, e a guarda no seu coração.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- </a:t>
            </a:r>
            <a:r>
              <a:rPr lang="pt-BR" sz="2800" dirty="0">
                <a:solidFill>
                  <a:schemeClr val="bg1"/>
                </a:solidFill>
              </a:rPr>
              <a:t>Neste encontro da Eucaristia, aprendemos a grande lição</a:t>
            </a:r>
          </a:p>
        </p:txBody>
      </p:sp>
    </p:spTree>
    <p:extLst>
      <p:ext uri="{BB962C8B-B14F-4D97-AF65-F5344CB8AC3E}">
        <p14:creationId xmlns="" xmlns:p14="http://schemas.microsoft.com/office/powerpoint/2010/main" val="5009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Sagrado Coração de Jesus 01.09.2011 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0" y="0"/>
            <a:ext cx="533296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Apresentação na tela (4:3)</PresentationFormat>
  <Paragraphs>3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A VOSSA PALAVRA                                       EVANGELHO   A vossa Palavra, Senhor, é sinal de interesse por nós! (2x)   Como um pai ao redor de sua mesa, revelando seus planos de amor.   - É feliz quem escuta a Palavra, e a guarda no seu coração.   - Neste encontro da Eucaristia, aprendemos a grande lição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VOSSA PALAVRA                                       EVANGELHO   Tom: G      G                             Em         Am            D                G A vossa Palavra, Senhor, é sinal de interesse por nós! (2x)                      Em            G                  C             Am7                                     D - Como um pai ao redor de sua mesa, revelando seus planos de amor.          Em                G            C                 Am                            D - É feliz quem escuta a Palavra, e a guarda no seu coração.                   Em                         C                Am                          D - Neste encontro da Eucaristia, aprendemos a grande lição</dc:title>
  <dc:creator>Usuário do Windows</dc:creator>
  <cp:lastModifiedBy>MARCELO</cp:lastModifiedBy>
  <cp:revision>6</cp:revision>
  <dcterms:created xsi:type="dcterms:W3CDTF">2015-03-15T00:44:11Z</dcterms:created>
  <dcterms:modified xsi:type="dcterms:W3CDTF">2016-02-27T22:41:02Z</dcterms:modified>
</cp:coreProperties>
</file>