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1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dirty="0" smtClean="0">
                <a:solidFill>
                  <a:srgbClr val="FFFF00"/>
                </a:solidFill>
              </a:rPr>
              <a:t>Em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Em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Em C</a:t>
            </a:r>
            <a:r>
              <a:rPr lang="pt-BR" baseline="0" dirty="0" smtClean="0">
                <a:solidFill>
                  <a:srgbClr val="FFFF00"/>
                </a:solidFill>
              </a:rPr>
              <a:t> D</a:t>
            </a:r>
            <a:r>
              <a:rPr lang="pt-BR" dirty="0" smtClean="0">
                <a:solidFill>
                  <a:srgbClr val="FFFF00"/>
                </a:solidFill>
              </a:rPr>
              <a:t>   Em          </a:t>
            </a:r>
            <a:r>
              <a:rPr lang="pt-BR" dirty="0" smtClean="0">
                <a:solidFill>
                  <a:srgbClr val="FFFF00"/>
                </a:solidFill>
              </a:rPr>
              <a:t>PESTANA  3° CASA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acima de todo nome Tu és o senhor      Jesus(3x)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             G                       D               G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r>
              <a:rPr lang="pt-BR" dirty="0" smtClean="0">
                <a:solidFill>
                  <a:srgbClr val="FFFF00"/>
                </a:solidFill>
              </a:rPr>
              <a:t>   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TODO JOELHO SE DOBRARÁ E TODA LIGUA CONFESSARÁ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dirty="0" smtClean="0">
                <a:solidFill>
                  <a:srgbClr val="FFFF00"/>
                </a:solidFill>
              </a:rPr>
              <a:t>C         D                     Em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JESUS CRISTO É O SENHOR (2x)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</a:t>
            </a:r>
            <a:r>
              <a:rPr lang="pt-BR" baseline="0" dirty="0" smtClean="0">
                <a:solidFill>
                  <a:srgbClr val="FFFF00"/>
                </a:solidFill>
              </a:rPr>
              <a:t>         </a:t>
            </a:r>
            <a:r>
              <a:rPr lang="pt-BR" baseline="0" dirty="0" smtClean="0">
                <a:solidFill>
                  <a:srgbClr val="FFFF00"/>
                </a:solidFill>
              </a:rPr>
              <a:t>G        </a:t>
            </a:r>
            <a:r>
              <a:rPr lang="pt-BR" baseline="0" dirty="0" smtClean="0">
                <a:solidFill>
                  <a:srgbClr val="FFFF00"/>
                </a:solidFill>
              </a:rPr>
              <a:t> C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Da minha casa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minha família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Dos meus projetos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 toda minha vida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</a:t>
            </a:r>
            <a:r>
              <a:rPr lang="pt-BR" smtClean="0">
                <a:solidFill>
                  <a:srgbClr val="FFFF00"/>
                </a:solidFill>
              </a:rPr>
              <a:t>G</a:t>
            </a:r>
            <a:r>
              <a:rPr lang="pt-BR" baseline="0" smtClean="0">
                <a:solidFill>
                  <a:srgbClr val="FFFF00"/>
                </a:solidFill>
              </a:rPr>
              <a:t>         C              </a:t>
            </a:r>
            <a:r>
              <a:rPr lang="pt-BR" baseline="0" dirty="0" smtClean="0">
                <a:solidFill>
                  <a:srgbClr val="FFFF00"/>
                </a:solidFill>
              </a:rPr>
              <a:t>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Do meu passado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 meu presente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 meu futuro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minha historia Jesus é o senhor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24/03/2018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acima de todo nome Tu és o senhor Jesus (3x)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TODO JOELHO SE DOBRARÁ E TODA LIGUA CONFESSARÁ JESUS CRISTO É O SENHOR (2x)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minha casa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minha família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Dos meus projetos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De toda minha vida Jesus é o senhor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Do meu passado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 meu presente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Do meu futuro Jesus é o senhor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Da minha historia Jesus é o senhor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202</Words>
  <Application>Microsoft Office PowerPoint</Application>
  <PresentationFormat>Apresentação na tela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13</cp:revision>
  <dcterms:created xsi:type="dcterms:W3CDTF">2016-06-04T17:36:16Z</dcterms:created>
  <dcterms:modified xsi:type="dcterms:W3CDTF">2018-03-24T20:13:18Z</dcterms:modified>
</cp:coreProperties>
</file>