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44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F17EC-CE2A-4ED8-82BC-828D2BA569A5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AF135-1CA7-4823-8806-CEEE3A2653C0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153187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>
                <a:solidFill>
                  <a:schemeClr val="bg1"/>
                </a:solidFill>
              </a:rPr>
              <a:t> Bm7        A9       G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Senhor, que viestes salvar 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   Bm7     A/C# F#4 F#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Os corações arrependidos</a:t>
            </a:r>
            <a:r>
              <a:rPr lang="pt-BR" dirty="0" smtClean="0">
                <a:solidFill>
                  <a:schemeClr val="bg1"/>
                </a:solidFill>
              </a:rPr>
              <a:t>.</a:t>
            </a:r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     D  G A/C#   F#7 Bm7  E4 E A9 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REFRÂO: Kyrie </a:t>
            </a:r>
            <a:r>
              <a:rPr lang="pt-BR" dirty="0" err="1" smtClean="0">
                <a:solidFill>
                  <a:schemeClr val="bg1"/>
                </a:solidFill>
              </a:rPr>
              <a:t>eleison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eleison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eleison</a:t>
            </a:r>
            <a:r>
              <a:rPr lang="pt-BR" dirty="0" smtClean="0">
                <a:solidFill>
                  <a:schemeClr val="bg1"/>
                </a:solidFill>
              </a:rPr>
              <a:t> (2x)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Bm7           A9        G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Ó, Cristo, que viestes chamar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   Bm7      A/C# F#4 F#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Os pecadores humilhados.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    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     D  G  A/C#   F#7 Bm7  E4 E A9 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REFRÃO: </a:t>
            </a:r>
            <a:r>
              <a:rPr lang="pt-BR" dirty="0" err="1" smtClean="0">
                <a:solidFill>
                  <a:schemeClr val="bg1"/>
                </a:solidFill>
              </a:rPr>
              <a:t>Christe</a:t>
            </a:r>
            <a:r>
              <a:rPr lang="pt-BR" dirty="0" smtClean="0">
                <a:solidFill>
                  <a:schemeClr val="bg1"/>
                </a:solidFill>
              </a:rPr>
              <a:t> </a:t>
            </a:r>
            <a:r>
              <a:rPr lang="pt-BR" dirty="0" err="1" smtClean="0">
                <a:solidFill>
                  <a:schemeClr val="bg1"/>
                </a:solidFill>
              </a:rPr>
              <a:t>eleison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eleison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eleison</a:t>
            </a:r>
            <a:r>
              <a:rPr lang="pt-BR" dirty="0" smtClean="0">
                <a:solidFill>
                  <a:schemeClr val="bg1"/>
                </a:solidFill>
              </a:rPr>
              <a:t> (2x)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Bm7          A9          G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Senhor, que intercedeis por nós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     Bm7       A/C#  F#4  F#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 Junto a Deus pai que nos perdoa.</a:t>
            </a:r>
          </a:p>
          <a:p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        D  G A/C#   F#7 Bm7  E4 E A9 A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REFRÃO: Kyrie </a:t>
            </a:r>
            <a:r>
              <a:rPr lang="pt-BR" dirty="0" err="1" smtClean="0">
                <a:solidFill>
                  <a:schemeClr val="bg1"/>
                </a:solidFill>
              </a:rPr>
              <a:t>eleison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eleison</a:t>
            </a:r>
            <a:r>
              <a:rPr lang="pt-BR" dirty="0" smtClean="0">
                <a:solidFill>
                  <a:schemeClr val="bg1"/>
                </a:solidFill>
              </a:rPr>
              <a:t>, </a:t>
            </a:r>
            <a:r>
              <a:rPr lang="pt-BR" dirty="0" err="1" smtClean="0">
                <a:solidFill>
                  <a:schemeClr val="bg1"/>
                </a:solidFill>
              </a:rPr>
              <a:t>eleison</a:t>
            </a:r>
            <a:r>
              <a:rPr lang="pt-BR" dirty="0" smtClean="0">
                <a:solidFill>
                  <a:schemeClr val="bg1"/>
                </a:solidFill>
              </a:rPr>
              <a:t> (2x)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1AF135-1CA7-4823-8806-CEEE3A2653C0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6734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2097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983224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62725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99006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317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5337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0749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0305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64720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1021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6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33D272-450C-4491-B18E-C326D50CEF23}" type="datetimeFigureOut">
              <a:rPr lang="pt-BR" smtClean="0"/>
              <a:pPr/>
              <a:t>24/02/2018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CE384-4864-4782-A3CE-537393F641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70023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Senhor, que viestes salvar  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Os corações arrependidos.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 KYRIE ELEISON, ELEISON, ELEISON (2X)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Ó, Cristo, que viestes chamar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Os pecadores humilhados.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CHRISTE ELEISON, ELEISON, ELEISON (2X)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Senhor, que intercedeis por nós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Junto a Deus pai que nos perdoa.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KYRIE ELEISON, ELEISON, ELEISON (2X)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085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201</Words>
  <Application>Microsoft Office PowerPoint</Application>
  <PresentationFormat>Apresentação na tela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MARCELO</cp:lastModifiedBy>
  <cp:revision>2</cp:revision>
  <dcterms:created xsi:type="dcterms:W3CDTF">2018-02-23T17:04:02Z</dcterms:created>
  <dcterms:modified xsi:type="dcterms:W3CDTF">2018-02-24T17:03:39Z</dcterms:modified>
</cp:coreProperties>
</file>