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76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14/04/2017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     E</a:t>
            </a:r>
            <a:r>
              <a:rPr lang="pt-BR" baseline="0" dirty="0" smtClean="0">
                <a:solidFill>
                  <a:srgbClr val="FFFF00"/>
                </a:solidFill>
              </a:rPr>
              <a:t>           A      E         B                E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Bendita e louvada seja no céu a divina luz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A                       E            B                    E  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e nos também cá na terra louvemos a santa cruz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E</a:t>
            </a:r>
            <a:r>
              <a:rPr lang="pt-BR" baseline="0" dirty="0" smtClean="0">
                <a:solidFill>
                  <a:srgbClr val="FFFF00"/>
                </a:solidFill>
              </a:rPr>
              <a:t>           A         E           B                      E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Os anjos do céu contente louvando estão a </a:t>
            </a:r>
            <a:r>
              <a:rPr lang="pt-BR" dirty="0" err="1" smtClean="0">
                <a:solidFill>
                  <a:srgbClr val="FFFF00"/>
                </a:solidFill>
              </a:rPr>
              <a:t>jesus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      A                         E           B                   E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cantemos também na terra louvores a santa cruz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E</a:t>
            </a:r>
            <a:r>
              <a:rPr lang="pt-BR" baseline="0" dirty="0" smtClean="0">
                <a:solidFill>
                  <a:srgbClr val="FFFF00"/>
                </a:solidFill>
              </a:rPr>
              <a:t>        A       E                       B                  E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Aqui também estamos vendo brilhar uma clara luz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A</a:t>
            </a:r>
            <a:r>
              <a:rPr lang="pt-BR" baseline="0" dirty="0" smtClean="0">
                <a:solidFill>
                  <a:srgbClr val="FFFF00"/>
                </a:solidFill>
              </a:rPr>
              <a:t>                E          B                   E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é que estão do céu caindo reflexo da santa cruz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E</a:t>
            </a:r>
            <a:r>
              <a:rPr lang="pt-BR" baseline="0" dirty="0" smtClean="0">
                <a:solidFill>
                  <a:srgbClr val="FFFF00"/>
                </a:solidFill>
              </a:rPr>
              <a:t>      A       E      B                            E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No mais alto do calvário morreu nosso bom </a:t>
            </a:r>
            <a:r>
              <a:rPr lang="pt-BR" dirty="0" err="1" smtClean="0">
                <a:solidFill>
                  <a:srgbClr val="FFFF00"/>
                </a:solidFill>
              </a:rPr>
              <a:t>jesus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             A    </a:t>
            </a:r>
            <a:r>
              <a:rPr lang="pt-BR" baseline="0" dirty="0" smtClean="0">
                <a:solidFill>
                  <a:srgbClr val="FFFF00"/>
                </a:solidFill>
              </a:rPr>
              <a:t>         E            B                     E     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dando o ultimo suspiro nos braços da santa cruz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 Bendita e louvada seja no céu a divina luz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e nos também </a:t>
            </a:r>
            <a:r>
              <a:rPr lang="pt-BR" dirty="0" smtClean="0">
                <a:solidFill>
                  <a:srgbClr val="FFFF00"/>
                </a:solidFill>
              </a:rPr>
              <a:t>cá</a:t>
            </a:r>
            <a:r>
              <a:rPr lang="pt-BR" dirty="0" smtClean="0">
                <a:solidFill>
                  <a:srgbClr val="FFFF00"/>
                </a:solidFill>
              </a:rPr>
              <a:t> na terra louvemos a santa cruz</a:t>
            </a:r>
          </a:p>
          <a:p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O</a:t>
            </a:r>
            <a:r>
              <a:rPr lang="pt-BR" dirty="0" smtClean="0">
                <a:solidFill>
                  <a:srgbClr val="FFFF00"/>
                </a:solidFill>
              </a:rPr>
              <a:t>s anjos do céu contente louvando estão a </a:t>
            </a:r>
            <a:r>
              <a:rPr lang="pt-BR" dirty="0" err="1" smtClean="0">
                <a:solidFill>
                  <a:srgbClr val="FFFF00"/>
                </a:solidFill>
              </a:rPr>
              <a:t>jesus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cantemos também na terra louvores a santa cruz</a:t>
            </a:r>
          </a:p>
          <a:p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A</a:t>
            </a:r>
            <a:r>
              <a:rPr lang="pt-BR" dirty="0" smtClean="0">
                <a:solidFill>
                  <a:srgbClr val="FFFF00"/>
                </a:solidFill>
              </a:rPr>
              <a:t>qui também estamos vendo brilhar uma clara luz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é que estão do céu caindo reflexo da santa cruz</a:t>
            </a:r>
          </a:p>
          <a:p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N</a:t>
            </a:r>
            <a:r>
              <a:rPr lang="pt-BR" dirty="0" smtClean="0">
                <a:solidFill>
                  <a:srgbClr val="FFFF00"/>
                </a:solidFill>
              </a:rPr>
              <a:t>o mais alto do calvário morreu nosso bom </a:t>
            </a:r>
            <a:r>
              <a:rPr lang="pt-BR" dirty="0" err="1" smtClean="0">
                <a:solidFill>
                  <a:srgbClr val="FFFF00"/>
                </a:solidFill>
              </a:rPr>
              <a:t>jesus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dando o ultimo suspiro nos </a:t>
            </a:r>
            <a:r>
              <a:rPr lang="pt-BR" smtClean="0">
                <a:solidFill>
                  <a:srgbClr val="FFFF00"/>
                </a:solidFill>
              </a:rPr>
              <a:t>braços da </a:t>
            </a:r>
            <a:r>
              <a:rPr lang="pt-BR" dirty="0" smtClean="0">
                <a:solidFill>
                  <a:srgbClr val="FFFF00"/>
                </a:solidFill>
              </a:rPr>
              <a:t>santa cruz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190</Words>
  <Application>Microsoft Office PowerPoint</Application>
  <PresentationFormat>Apresentação na tela (4:3)</PresentationFormat>
  <Paragraphs>28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14</cp:revision>
  <dcterms:created xsi:type="dcterms:W3CDTF">2016-06-04T17:36:16Z</dcterms:created>
  <dcterms:modified xsi:type="dcterms:W3CDTF">2017-04-14T16:30:41Z</dcterms:modified>
</cp:coreProperties>
</file>