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756" autoAdjust="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51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talvez é como o sol, nas trevas de alguém.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é dar abrigo, se a tempestade vem.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quando tudo é escuro e a vida é solidão,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amor, é que ilumina o coração!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talvez é a janela, que a luz do sol nos traz,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Nos convida a olhar por ela, e mostra muito mais: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mesmo a quem não queira ver, o sol com sua luz,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suavemente ao sol conduz.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quem sabe é como a flor,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Talvez o mal-me-quer…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 qualquer um, é gozo, é dor,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um jeito de querer…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 gente que até mesmo diz, que amou e é infeliz,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existe até quem se cansou, e nunca mais tentou.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amor talvez se faça, de conflitos de paixões,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 das cinzas que eram palhas, resquícios, ilusões.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se eu viver mil anos, e então recomeçar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D7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Lutando pelo amor, vais me encontrar!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02/07/2019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O </a:t>
            </a:r>
            <a:r>
              <a:rPr lang="pt-BR" sz="2800" dirty="0" smtClean="0">
                <a:solidFill>
                  <a:srgbClr val="FFFF00"/>
                </a:solidFill>
              </a:rPr>
              <a:t>amor talvez é como o sol, nas trevas de </a:t>
            </a:r>
            <a:r>
              <a:rPr lang="pt-BR" sz="2800" dirty="0" smtClean="0">
                <a:solidFill>
                  <a:srgbClr val="FFFF00"/>
                </a:solidFill>
              </a:rPr>
              <a:t>alguém. O </a:t>
            </a:r>
            <a:r>
              <a:rPr lang="pt-BR" sz="2800" dirty="0" smtClean="0">
                <a:solidFill>
                  <a:srgbClr val="FFFF00"/>
                </a:solidFill>
              </a:rPr>
              <a:t>amor é dar abrigo, se a tempestade </a:t>
            </a:r>
            <a:r>
              <a:rPr lang="pt-BR" sz="2800" dirty="0" smtClean="0">
                <a:solidFill>
                  <a:srgbClr val="FFFF00"/>
                </a:solidFill>
              </a:rPr>
              <a:t>vem. E </a:t>
            </a:r>
            <a:r>
              <a:rPr lang="pt-BR" sz="2800" dirty="0" smtClean="0">
                <a:solidFill>
                  <a:srgbClr val="FFFF00"/>
                </a:solidFill>
              </a:rPr>
              <a:t>quando tudo é escuro e a vida é </a:t>
            </a:r>
            <a:r>
              <a:rPr lang="pt-BR" sz="2800" dirty="0" smtClean="0">
                <a:solidFill>
                  <a:srgbClr val="FFFF00"/>
                </a:solidFill>
              </a:rPr>
              <a:t>solidão, O </a:t>
            </a:r>
            <a:r>
              <a:rPr lang="pt-BR" sz="2800" dirty="0" smtClean="0">
                <a:solidFill>
                  <a:srgbClr val="FFFF00"/>
                </a:solidFill>
              </a:rPr>
              <a:t>amor, é que ilumina o </a:t>
            </a:r>
            <a:r>
              <a:rPr lang="pt-BR" sz="2800" dirty="0" smtClean="0">
                <a:solidFill>
                  <a:srgbClr val="FFFF00"/>
                </a:solidFill>
              </a:rPr>
              <a:t>coração! O </a:t>
            </a:r>
            <a:r>
              <a:rPr lang="pt-BR" sz="2800" dirty="0" smtClean="0">
                <a:solidFill>
                  <a:srgbClr val="FFFF00"/>
                </a:solidFill>
              </a:rPr>
              <a:t>amor talvez é a janela, que a luz do sol nos </a:t>
            </a:r>
            <a:r>
              <a:rPr lang="pt-BR" sz="2800" dirty="0" smtClean="0">
                <a:solidFill>
                  <a:srgbClr val="FFFF00"/>
                </a:solidFill>
              </a:rPr>
              <a:t>traz, Nos </a:t>
            </a:r>
            <a:r>
              <a:rPr lang="pt-BR" sz="2800" dirty="0" smtClean="0">
                <a:solidFill>
                  <a:srgbClr val="FFFF00"/>
                </a:solidFill>
              </a:rPr>
              <a:t>convida a olhar por ela, e mostra muito </a:t>
            </a:r>
            <a:r>
              <a:rPr lang="pt-BR" sz="2800" dirty="0" smtClean="0">
                <a:solidFill>
                  <a:srgbClr val="FFFF00"/>
                </a:solidFill>
              </a:rPr>
              <a:t>mais: E </a:t>
            </a:r>
            <a:r>
              <a:rPr lang="pt-BR" sz="2800" dirty="0" smtClean="0">
                <a:solidFill>
                  <a:srgbClr val="FFFF00"/>
                </a:solidFill>
              </a:rPr>
              <a:t>mesmo a quem não queira ver, o sol com sua </a:t>
            </a:r>
            <a:r>
              <a:rPr lang="pt-BR" sz="2800" dirty="0" smtClean="0">
                <a:solidFill>
                  <a:srgbClr val="FFFF00"/>
                </a:solidFill>
              </a:rPr>
              <a:t>luz, O </a:t>
            </a:r>
            <a:r>
              <a:rPr lang="pt-BR" sz="2800" dirty="0" smtClean="0">
                <a:solidFill>
                  <a:srgbClr val="FFFF00"/>
                </a:solidFill>
              </a:rPr>
              <a:t>amor suavemente ao sol </a:t>
            </a:r>
            <a:r>
              <a:rPr lang="pt-BR" sz="2800" dirty="0" smtClean="0">
                <a:solidFill>
                  <a:srgbClr val="FFFF00"/>
                </a:solidFill>
              </a:rPr>
              <a:t>conduz. </a:t>
            </a: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O AMOR QUEM SABE É COMO A FLOR, TALVEZ O MAL-ME-QUER… PRA QUALQUER UM, É GOZO, É DOR, É UM JEITO DE QUERER… TEM GENTE QUE ATÉ MESMO DIZ, QUE AMOU E É INFELIZ, E EXISTE ATÉ QUEM SE CANSOU, E NUNCA MAIS TENTOU. </a:t>
            </a: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O </a:t>
            </a:r>
            <a:r>
              <a:rPr lang="pt-BR" sz="2800" dirty="0" smtClean="0">
                <a:solidFill>
                  <a:srgbClr val="FFFF00"/>
                </a:solidFill>
              </a:rPr>
              <a:t>amor talvez se faça, de conflitos de </a:t>
            </a:r>
            <a:r>
              <a:rPr lang="pt-BR" sz="2800" dirty="0" smtClean="0">
                <a:solidFill>
                  <a:srgbClr val="FFFF00"/>
                </a:solidFill>
              </a:rPr>
              <a:t>paixões, Ou </a:t>
            </a:r>
            <a:r>
              <a:rPr lang="pt-BR" sz="2800" dirty="0" smtClean="0">
                <a:solidFill>
                  <a:srgbClr val="FFFF00"/>
                </a:solidFill>
              </a:rPr>
              <a:t>das cinzas que eram palhas, resquícios, </a:t>
            </a:r>
            <a:r>
              <a:rPr lang="pt-BR" sz="2800" dirty="0" smtClean="0">
                <a:solidFill>
                  <a:srgbClr val="FFFF00"/>
                </a:solidFill>
              </a:rPr>
              <a:t>ilusões. Mas </a:t>
            </a:r>
            <a:r>
              <a:rPr lang="pt-BR" sz="2800" dirty="0" smtClean="0">
                <a:solidFill>
                  <a:srgbClr val="FFFF00"/>
                </a:solidFill>
              </a:rPr>
              <a:t>se eu viver mil anos, e </a:t>
            </a:r>
            <a:r>
              <a:rPr lang="pt-BR" sz="2800" smtClean="0">
                <a:solidFill>
                  <a:srgbClr val="FFFF00"/>
                </a:solidFill>
              </a:rPr>
              <a:t>então </a:t>
            </a:r>
            <a:r>
              <a:rPr lang="pt-BR" sz="2800" smtClean="0">
                <a:solidFill>
                  <a:srgbClr val="FFFF00"/>
                </a:solidFill>
              </a:rPr>
              <a:t>recomeçar Lutando </a:t>
            </a:r>
            <a:r>
              <a:rPr lang="pt-BR" sz="2800" dirty="0" smtClean="0">
                <a:solidFill>
                  <a:srgbClr val="FFFF00"/>
                </a:solidFill>
              </a:rPr>
              <a:t>pelo amor, vais me encontrar!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250</Words>
  <Application>Microsoft Office PowerPoint</Application>
  <PresentationFormat>Apresentação na tela (4:3)</PresentationFormat>
  <Paragraphs>43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2016-06-04T17:36:16Z</dcterms:created>
  <dcterms:modified xsi:type="dcterms:W3CDTF">2019-07-02T03:21:34Z</dcterms:modified>
</cp:coreProperties>
</file>