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704" autoAdjust="0"/>
  </p:normalViewPr>
  <p:slideViewPr>
    <p:cSldViewPr>
      <p:cViewPr varScale="1">
        <p:scale>
          <a:sx n="70" d="100"/>
          <a:sy n="70" d="100"/>
        </p:scale>
        <p:origin x="-133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92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24/02/2019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C</a:t>
            </a:r>
            <a:r>
              <a:rPr lang="pt-BR" dirty="0" smtClean="0"/>
              <a:t>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E7</a:t>
            </a:r>
            <a:r>
              <a:rPr lang="pt-BR" dirty="0" smtClean="0"/>
              <a:t>   </a:t>
            </a:r>
            <a:r>
              <a:rPr lang="pt-BR" dirty="0" smtClean="0"/>
              <a:t>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                     </a:t>
            </a:r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dirty="0" smtClean="0"/>
              <a:t>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endParaRPr lang="pt-BR" dirty="0" smtClean="0"/>
          </a:p>
          <a:p>
            <a:r>
              <a:rPr lang="pt-BR" dirty="0" smtClean="0"/>
              <a:t>01 - Eis que o Senhor fez conhecer a salvação E revelou sua justiça às nações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F</a:t>
            </a:r>
            <a:r>
              <a:rPr lang="pt-BR" dirty="0" smtClean="0"/>
              <a:t>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dirty="0" smtClean="0"/>
              <a:t>   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r>
              <a:rPr lang="pt-BR" dirty="0" smtClean="0"/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Que, neste tempo </a:t>
            </a:r>
            <a:r>
              <a:rPr lang="pt-BR" dirty="0" err="1" smtClean="0"/>
              <a:t>quaresmal</a:t>
            </a:r>
            <a:r>
              <a:rPr lang="pt-BR" dirty="0" smtClean="0"/>
              <a:t>, nossa oração Transforme a vida, nossos atos e ações [Refrão]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C</a:t>
            </a:r>
            <a:r>
              <a:rPr lang="pt-BR" dirty="0" smtClean="0"/>
              <a:t>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       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A7</a:t>
            </a:r>
            <a:r>
              <a:rPr lang="pt-BR" dirty="0" smtClean="0"/>
              <a:t> </a:t>
            </a:r>
            <a:r>
              <a:rPr lang="pt-BR" dirty="0" smtClean="0"/>
              <a:t>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dirty="0" smtClean="0"/>
              <a:t>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A7</a:t>
            </a:r>
            <a:r>
              <a:rPr lang="pt-BR" dirty="0" smtClean="0"/>
              <a:t>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endParaRPr lang="pt-BR" dirty="0" smtClean="0"/>
          </a:p>
          <a:p>
            <a:r>
              <a:rPr lang="pt-BR" dirty="0" smtClean="0"/>
              <a:t>Pelo direito e a Justiça libertados Povos, nações de tantas raças e culturas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E7</a:t>
            </a:r>
            <a:r>
              <a:rPr lang="pt-BR" dirty="0" smtClean="0"/>
              <a:t>           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dirty="0" smtClean="0"/>
              <a:t>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Por tua graça, ó Senhor, ressuscitados Somos em Cristo, hoje, novas criaturas (2X)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C               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E7</a:t>
            </a:r>
            <a:r>
              <a:rPr lang="pt-BR" dirty="0" smtClean="0"/>
              <a:t>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</a:t>
            </a:r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</a:t>
            </a:r>
            <a:r>
              <a:rPr lang="pt-BR" dirty="0" smtClean="0"/>
              <a:t>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02 - Foi no deserto que Jesus nos ensinou A superar toda ganância e tentação 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F                     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               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              </a:t>
            </a:r>
            <a:r>
              <a:rPr lang="pt-BR" dirty="0" smtClean="0"/>
              <a:t>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             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     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dirty="0" smtClean="0"/>
          </a:p>
          <a:p>
            <a:r>
              <a:rPr lang="pt-BR" dirty="0" smtClean="0"/>
              <a:t>Arrependei-vos, eis que o tempo já chegou Tempo de Paz, Justiça e reconciliação [Refrão] </a:t>
            </a:r>
          </a:p>
          <a:p>
            <a:r>
              <a:rPr lang="pt-BR" dirty="0" smtClean="0"/>
              <a:t>                 </a:t>
            </a:r>
            <a:r>
              <a:rPr lang="pt-BR" b="1" dirty="0" smtClean="0"/>
              <a:t>C</a:t>
            </a:r>
            <a:r>
              <a:rPr lang="pt-BR" b="1" baseline="0" dirty="0" smtClean="0"/>
              <a:t>                     F            C E7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</a:t>
            </a:r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</a:t>
            </a:r>
            <a:r>
              <a:rPr lang="pt-BR" dirty="0" smtClean="0"/>
              <a:t>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endParaRPr lang="pt-BR" dirty="0" smtClean="0"/>
          </a:p>
          <a:p>
            <a:r>
              <a:rPr lang="pt-BR" dirty="0" smtClean="0"/>
              <a:t>03 - Em Jesus Cristo uma nova aliança Quis o Senhor com o seu povo instaurar</a:t>
            </a:r>
          </a:p>
          <a:p>
            <a:r>
              <a:rPr lang="pt-BR" dirty="0" smtClean="0"/>
              <a:t>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dirty="0" smtClean="0"/>
              <a:t>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r>
              <a:rPr lang="pt-BR" dirty="0" smtClean="0"/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</a:t>
            </a:r>
            <a:endParaRPr lang="pt-BR" dirty="0" smtClean="0"/>
          </a:p>
          <a:p>
            <a:r>
              <a:rPr lang="pt-BR" dirty="0" smtClean="0"/>
              <a:t>Um novo reino de justiça e esperança</a:t>
            </a:r>
            <a:r>
              <a:rPr lang="pt-BR" baseline="0" dirty="0" smtClean="0"/>
              <a:t> </a:t>
            </a:r>
            <a:r>
              <a:rPr lang="pt-BR" dirty="0" smtClean="0"/>
              <a:t>Fraternidade, onde todos têm lugar</a:t>
            </a:r>
          </a:p>
          <a:p>
            <a:endParaRPr lang="pt-BR" dirty="0" smtClean="0"/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E7</a:t>
            </a:r>
            <a:r>
              <a:rPr lang="pt-BR" dirty="0" smtClean="0"/>
              <a:t> 04 - Ser um profeta na atual sociedade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pt-BR" dirty="0" smtClean="0"/>
              <a:t>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Da ação política, com fé, participar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dirty="0" smtClean="0"/>
              <a:t>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dirty="0" smtClean="0"/>
              <a:t> É o dom de Deus que faz, do amor, fraternidade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r>
              <a:rPr lang="pt-BR" dirty="0" smtClean="0"/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dirty="0" smtClean="0"/>
              <a:t> E bem comum faz bem de todos se tornar!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24/02/2019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24/02/2019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dirty="0" smtClean="0">
                <a:solidFill>
                  <a:srgbClr val="FFFF00"/>
                </a:solidFill>
              </a:rPr>
              <a:t>01 </a:t>
            </a:r>
            <a:r>
              <a:rPr lang="pt-BR" dirty="0" smtClean="0">
                <a:solidFill>
                  <a:srgbClr val="FFFF00"/>
                </a:solidFill>
              </a:rPr>
              <a:t>- Eis que o Senhor fez conhecer a salvação E revelou sua justiça às nações </a:t>
            </a:r>
            <a:r>
              <a:rPr lang="pt-BR" dirty="0" smtClean="0">
                <a:solidFill>
                  <a:srgbClr val="FFFF00"/>
                </a:solidFill>
              </a:rPr>
              <a:t> Que</a:t>
            </a:r>
            <a:r>
              <a:rPr lang="pt-BR" dirty="0" smtClean="0">
                <a:solidFill>
                  <a:srgbClr val="FFFF00"/>
                </a:solidFill>
              </a:rPr>
              <a:t>, neste tempo </a:t>
            </a:r>
            <a:r>
              <a:rPr lang="pt-BR" dirty="0" err="1" smtClean="0">
                <a:solidFill>
                  <a:srgbClr val="FFFF00"/>
                </a:solidFill>
              </a:rPr>
              <a:t>quaresmal</a:t>
            </a:r>
            <a:r>
              <a:rPr lang="pt-BR" dirty="0" smtClean="0">
                <a:solidFill>
                  <a:srgbClr val="FFFF00"/>
                </a:solidFill>
              </a:rPr>
              <a:t>, nossa oração Transforme a vida, nossos atos e ações [Refrão]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Pelo </a:t>
            </a:r>
            <a:r>
              <a:rPr lang="pt-BR" dirty="0" smtClean="0">
                <a:solidFill>
                  <a:srgbClr val="FFFF00"/>
                </a:solidFill>
              </a:rPr>
              <a:t>direito e a Justiça libertados Povos, nações de tantas raças e culturas </a:t>
            </a:r>
            <a:r>
              <a:rPr lang="pt-BR" dirty="0" smtClean="0">
                <a:solidFill>
                  <a:srgbClr val="FFFF00"/>
                </a:solidFill>
              </a:rPr>
              <a:t> Por </a:t>
            </a:r>
            <a:r>
              <a:rPr lang="pt-BR" dirty="0" smtClean="0">
                <a:solidFill>
                  <a:srgbClr val="FFFF00"/>
                </a:solidFill>
              </a:rPr>
              <a:t>tua graça, ó Senhor, ressuscitados Somos em Cristo, hoje, novas </a:t>
            </a:r>
            <a:r>
              <a:rPr lang="pt-BR" dirty="0" smtClean="0">
                <a:solidFill>
                  <a:srgbClr val="FFFF00"/>
                </a:solidFill>
              </a:rPr>
              <a:t>criaturas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02 </a:t>
            </a:r>
            <a:r>
              <a:rPr lang="pt-BR" dirty="0" smtClean="0">
                <a:solidFill>
                  <a:srgbClr val="FFFF00"/>
                </a:solidFill>
              </a:rPr>
              <a:t>- Foi no deserto que Jesus nos ensinou A superar toda ganância e tentação </a:t>
            </a:r>
            <a:r>
              <a:rPr lang="pt-BR" dirty="0" smtClean="0">
                <a:solidFill>
                  <a:srgbClr val="FFFF00"/>
                </a:solidFill>
              </a:rPr>
              <a:t> Arrependei-vos</a:t>
            </a:r>
            <a:r>
              <a:rPr lang="pt-BR" dirty="0" smtClean="0">
                <a:solidFill>
                  <a:srgbClr val="FFFF00"/>
                </a:solidFill>
              </a:rPr>
              <a:t>, eis que o tempo já chegou Tempo de Paz, Justiça e reconciliação [Refrão] 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03 </a:t>
            </a:r>
            <a:r>
              <a:rPr lang="pt-BR" dirty="0" smtClean="0">
                <a:solidFill>
                  <a:srgbClr val="FFFF00"/>
                </a:solidFill>
              </a:rPr>
              <a:t>- Em Jesus Cristo uma nova aliança Quis o Senhor com o seu povo </a:t>
            </a:r>
            <a:r>
              <a:rPr lang="pt-BR" dirty="0" smtClean="0">
                <a:solidFill>
                  <a:srgbClr val="FFFF00"/>
                </a:solidFill>
              </a:rPr>
              <a:t>instaurar Um </a:t>
            </a:r>
            <a:r>
              <a:rPr lang="pt-BR" dirty="0" smtClean="0">
                <a:solidFill>
                  <a:srgbClr val="FFFF00"/>
                </a:solidFill>
              </a:rPr>
              <a:t>novo reino de justiça e esperança Fraternidade, onde todos têm lugar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371</Words>
  <Application>Microsoft Office PowerPoint</Application>
  <PresentationFormat>Apresentação na tela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22</cp:revision>
  <dcterms:created xsi:type="dcterms:W3CDTF">2016-06-04T17:36:16Z</dcterms:created>
  <dcterms:modified xsi:type="dcterms:W3CDTF">2019-02-24T13:35:57Z</dcterms:modified>
</cp:coreProperties>
</file>