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C79-D7D3-4798-A5CF-EFCF97384B8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A96A-65E1-41F3-A08D-C59F343B7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42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C79-D7D3-4798-A5CF-EFCF97384B8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A96A-65E1-41F3-A08D-C59F343B7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06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C79-D7D3-4798-A5CF-EFCF97384B8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A96A-65E1-41F3-A08D-C59F343B7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893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C79-D7D3-4798-A5CF-EFCF97384B8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A96A-65E1-41F3-A08D-C59F343B7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16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C79-D7D3-4798-A5CF-EFCF97384B8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A96A-65E1-41F3-A08D-C59F343B7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72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C79-D7D3-4798-A5CF-EFCF97384B8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A96A-65E1-41F3-A08D-C59F343B7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81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C79-D7D3-4798-A5CF-EFCF97384B8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A96A-65E1-41F3-A08D-C59F343B7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20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C79-D7D3-4798-A5CF-EFCF97384B8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A96A-65E1-41F3-A08D-C59F343B7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83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C79-D7D3-4798-A5CF-EFCF97384B8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A96A-65E1-41F3-A08D-C59F343B7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83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C79-D7D3-4798-A5CF-EFCF97384B8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A96A-65E1-41F3-A08D-C59F343B7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93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6FC79-D7D3-4798-A5CF-EFCF97384B8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4A96A-65E1-41F3-A08D-C59F343B7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05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6FC79-D7D3-4798-A5CF-EFCF97384B86}" type="datetimeFigureOut">
              <a:rPr lang="pt-BR" smtClean="0"/>
              <a:t>11/04/2015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4A96A-65E1-41F3-A08D-C59F343B7D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69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99392"/>
            <a:ext cx="9144000" cy="6857999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2000" dirty="0" smtClean="0">
                <a:solidFill>
                  <a:schemeClr val="bg1"/>
                </a:solidFill>
              </a:rPr>
              <a:t>         D                     </a:t>
            </a:r>
            <a:r>
              <a:rPr lang="pt-BR" sz="2000" dirty="0" err="1" smtClean="0">
                <a:solidFill>
                  <a:schemeClr val="bg1"/>
                </a:solidFill>
              </a:rPr>
              <a:t>F#m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    G              A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Conheço  um coração  tão manso humilde </a:t>
            </a:r>
            <a:r>
              <a:rPr lang="pt-BR" sz="2000" dirty="0">
                <a:solidFill>
                  <a:schemeClr val="bg1"/>
                </a:solidFill>
              </a:rPr>
              <a:t>e sereno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 D                         </a:t>
            </a:r>
            <a:r>
              <a:rPr lang="pt-BR" sz="2000" dirty="0" err="1" smtClean="0">
                <a:solidFill>
                  <a:schemeClr val="bg1"/>
                </a:solidFill>
              </a:rPr>
              <a:t>F#m</a:t>
            </a:r>
            <a:r>
              <a:rPr lang="pt-BR" sz="2000" dirty="0" smtClean="0">
                <a:solidFill>
                  <a:schemeClr val="bg1"/>
                </a:solidFill>
              </a:rPr>
              <a:t>                G                       A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que louva ao pai por revelar seu nome aos </a:t>
            </a:r>
            <a:r>
              <a:rPr lang="pt-BR" sz="2000" dirty="0" smtClean="0">
                <a:solidFill>
                  <a:schemeClr val="bg1"/>
                </a:solidFill>
              </a:rPr>
              <a:t>pequenos                    ritmo    3.6 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 G                           A            D               </a:t>
            </a:r>
            <a:r>
              <a:rPr lang="pt-BR" sz="2000" dirty="0" err="1" smtClean="0">
                <a:solidFill>
                  <a:schemeClr val="bg1"/>
                </a:solidFill>
              </a:rPr>
              <a:t>Bm</a:t>
            </a:r>
            <a:r>
              <a:rPr lang="pt-BR" sz="2000" smtClean="0">
                <a:solidFill>
                  <a:schemeClr val="bg1"/>
                </a:solidFill>
              </a:rPr>
              <a:t>                                      velocidade  7.0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que tem o dom de amar, que sabe perdoar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    E                 G                  A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que deu a vida para nos salvar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G  A       D         </a:t>
            </a:r>
            <a:r>
              <a:rPr lang="pt-BR" sz="2000" dirty="0" err="1" smtClean="0">
                <a:solidFill>
                  <a:schemeClr val="bg1"/>
                </a:solidFill>
              </a:rPr>
              <a:t>F#m</a:t>
            </a:r>
            <a:r>
              <a:rPr lang="pt-BR" sz="2000" dirty="0" smtClean="0">
                <a:solidFill>
                  <a:schemeClr val="bg1"/>
                </a:solidFill>
              </a:rPr>
              <a:t>    </a:t>
            </a:r>
            <a:r>
              <a:rPr lang="pt-BR" sz="2000" dirty="0" err="1" smtClean="0">
                <a:solidFill>
                  <a:schemeClr val="bg1"/>
                </a:solidFill>
              </a:rPr>
              <a:t>Bm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JESUS MANDA TEU ESPIRITO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Em                         A                         D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PARA TRASFORMAR MEU CORAÇÃO(2x)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 D                     </a:t>
            </a:r>
            <a:r>
              <a:rPr lang="pt-BR" sz="2000" dirty="0" err="1">
                <a:solidFill>
                  <a:schemeClr val="bg1"/>
                </a:solidFill>
              </a:rPr>
              <a:t>F#m</a:t>
            </a:r>
            <a:r>
              <a:rPr lang="pt-BR" sz="2000" dirty="0">
                <a:solidFill>
                  <a:schemeClr val="bg1"/>
                </a:solidFill>
              </a:rPr>
              <a:t>                    </a:t>
            </a:r>
            <a:r>
              <a:rPr lang="pt-BR" sz="2000" dirty="0" smtClean="0">
                <a:solidFill>
                  <a:schemeClr val="bg1"/>
                </a:solidFill>
              </a:rPr>
              <a:t>G                  </a:t>
            </a:r>
            <a:r>
              <a:rPr lang="pt-BR" sz="2000" dirty="0">
                <a:solidFill>
                  <a:schemeClr val="bg1"/>
                </a:solidFill>
              </a:rPr>
              <a:t>A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As vezes no meu peito bate um coração de pedra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 D                     </a:t>
            </a:r>
            <a:r>
              <a:rPr lang="pt-BR" sz="2000" dirty="0" err="1">
                <a:solidFill>
                  <a:schemeClr val="bg1"/>
                </a:solidFill>
              </a:rPr>
              <a:t>F#m</a:t>
            </a:r>
            <a:r>
              <a:rPr lang="pt-BR" sz="2000" dirty="0">
                <a:solidFill>
                  <a:schemeClr val="bg1"/>
                </a:solidFill>
              </a:rPr>
              <a:t>            </a:t>
            </a:r>
            <a:r>
              <a:rPr lang="pt-BR" sz="2000" dirty="0" smtClean="0">
                <a:solidFill>
                  <a:schemeClr val="bg1"/>
                </a:solidFill>
              </a:rPr>
              <a:t>G                          A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magoado frio sem vida aqui dentro ele me aperta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      G                        A             D              </a:t>
            </a:r>
            <a:r>
              <a:rPr lang="pt-BR" sz="2000" dirty="0" err="1" smtClean="0">
                <a:solidFill>
                  <a:schemeClr val="bg1"/>
                </a:solidFill>
              </a:rPr>
              <a:t>Bm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não quer saber de amar nem sabe perdoar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     E                  G                 A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quer tudo e não sabe partilhar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9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        D                     F#m                           G              A Conheço  um coração  tão manso humilde e sereno          D                         F#m                G                       A que louva ao pai por revelar seu nome aos pequenos                    ritmo    3.6           G                           A            D               Bm                                      velocidade  7.0 que tem o dom de amar, que sabe perdoar            E                 G                  A que deu a vida para nos salvar   G  A       D         F#m    Bm JESUS MANDA TEU ESPIRITO Em                         A                         D  PARA TRASFORMAR MEU CORAÇÃO(2x)         D                     F#m                    G                  A As vezes no meu peito bate um coração de pedra           D                     F#m            G                          A magoado frio sem vida aqui dentro ele me aperta              G                        A             D              Bm não quer saber de amar nem sabe perdoar             E                  G                 A quer tudo e não sabe partilhar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D                     F#m                           G              A Conheço  um coração  tão manso humilde e sereno          D                         F#m                G                       A que louva ao pai por revelar seu nome aos pequenos           G                           A            D               Bm que tem o dom de amar, que sabe perdoar            E                 G                  A que deu a vida para nos salvar   G  A       D         F#m    Bm JESUS MANDA TEU ESPIRITO Em                         A                         D  PARA TRASFORMAR MEU CORAÇÃO(2x)         D                     F#m                    G                  A As vezes no meu peito bate um coração de pedra           D                     F#m            G                          A magoado frio sem vida aqui dentro ele me aperta              G                        A             D              Bm não quer saber de amar nem sabe perdoar             E                  G                 A quer tudo e não sabe partilhar</dc:title>
  <dc:creator>Usuário do Windows</dc:creator>
  <cp:lastModifiedBy>Usuário do Windows</cp:lastModifiedBy>
  <cp:revision>2</cp:revision>
  <dcterms:created xsi:type="dcterms:W3CDTF">2015-03-16T01:15:35Z</dcterms:created>
  <dcterms:modified xsi:type="dcterms:W3CDTF">2015-04-11T20:20:21Z</dcterms:modified>
</cp:coreProperties>
</file>