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0B61-7305-4A89-9EFD-85D9B2B2ACE0}" type="datetimeFigureOut">
              <a:rPr lang="pt-BR" smtClean="0"/>
              <a:pPr/>
              <a:t>24/01/2016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EC97-EA0E-4E99-AA6C-2BDFADE1B69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96041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0B61-7305-4A89-9EFD-85D9B2B2ACE0}" type="datetimeFigureOut">
              <a:rPr lang="pt-BR" smtClean="0"/>
              <a:pPr/>
              <a:t>24/01/2016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EC97-EA0E-4E99-AA6C-2BDFADE1B69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13822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0B61-7305-4A89-9EFD-85D9B2B2ACE0}" type="datetimeFigureOut">
              <a:rPr lang="pt-BR" smtClean="0"/>
              <a:pPr/>
              <a:t>24/01/2016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EC97-EA0E-4E99-AA6C-2BDFADE1B69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64517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0B61-7305-4A89-9EFD-85D9B2B2ACE0}" type="datetimeFigureOut">
              <a:rPr lang="pt-BR" smtClean="0"/>
              <a:pPr/>
              <a:t>24/01/2016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EC97-EA0E-4E99-AA6C-2BDFADE1B69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761038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0B61-7305-4A89-9EFD-85D9B2B2ACE0}" type="datetimeFigureOut">
              <a:rPr lang="pt-BR" smtClean="0"/>
              <a:pPr/>
              <a:t>24/01/2016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EC97-EA0E-4E99-AA6C-2BDFADE1B69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14008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0B61-7305-4A89-9EFD-85D9B2B2ACE0}" type="datetimeFigureOut">
              <a:rPr lang="pt-BR" smtClean="0"/>
              <a:pPr/>
              <a:t>24/01/2016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EC97-EA0E-4E99-AA6C-2BDFADE1B69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49482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0B61-7305-4A89-9EFD-85D9B2B2ACE0}" type="datetimeFigureOut">
              <a:rPr lang="pt-BR" smtClean="0"/>
              <a:pPr/>
              <a:t>24/01/2016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EC97-EA0E-4E99-AA6C-2BDFADE1B69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11113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0B61-7305-4A89-9EFD-85D9B2B2ACE0}" type="datetimeFigureOut">
              <a:rPr lang="pt-BR" smtClean="0"/>
              <a:pPr/>
              <a:t>24/01/2016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EC97-EA0E-4E99-AA6C-2BDFADE1B69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11262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0B61-7305-4A89-9EFD-85D9B2B2ACE0}" type="datetimeFigureOut">
              <a:rPr lang="pt-BR" smtClean="0"/>
              <a:pPr/>
              <a:t>24/01/2016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EC97-EA0E-4E99-AA6C-2BDFADE1B69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80476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0B61-7305-4A89-9EFD-85D9B2B2ACE0}" type="datetimeFigureOut">
              <a:rPr lang="pt-BR" smtClean="0"/>
              <a:pPr/>
              <a:t>24/01/2016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EC97-EA0E-4E99-AA6C-2BDFADE1B69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2813421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0B61-7305-4A89-9EFD-85D9B2B2ACE0}" type="datetimeFigureOut">
              <a:rPr lang="pt-BR" smtClean="0"/>
              <a:pPr/>
              <a:t>24/01/2016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5EC97-EA0E-4E99-AA6C-2BDFADE1B69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36705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60B61-7305-4A89-9EFD-85D9B2B2ACE0}" type="datetimeFigureOut">
              <a:rPr lang="pt-BR" smtClean="0"/>
              <a:pPr/>
              <a:t>24/01/2016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5EC97-EA0E-4E99-AA6C-2BDFADE1B693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403484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pt-BR" sz="2800" b="1" dirty="0" smtClean="0">
                <a:solidFill>
                  <a:schemeClr val="bg1"/>
                </a:solidFill>
              </a:rPr>
              <a:t>Cristo </a:t>
            </a:r>
            <a:r>
              <a:rPr lang="pt-BR" sz="2800" b="1" smtClean="0">
                <a:solidFill>
                  <a:schemeClr val="bg1"/>
                </a:solidFill>
              </a:rPr>
              <a:t>vive nele</a:t>
            </a:r>
            <a:br>
              <a:rPr lang="pt-BR" sz="2800" b="1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A                                                                              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viver é mais que um momento, momento rima com vento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                                   E</a:t>
            </a: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e o vento a gente não pode mudar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A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eu vou mudar para melhor , melhor que um vento sem rumo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                                                 E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perdido solto no mundo sem pai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 D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viver somente se encontra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C#m                                        E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quando aproxima é possível ver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   A                                         D                                E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POR ISSO NÃO SOU EU QUE VIVO CRISTO VIVE NELE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A                                 D                                              E                           REFRÃO (2x)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SO ELÉ CAPAZ DE ME DAR A PAZ QUE O MUNDO NÃO ME DA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4" name="Chave direita 3"/>
          <p:cNvSpPr/>
          <p:nvPr/>
        </p:nvSpPr>
        <p:spPr>
          <a:xfrm>
            <a:off x="6286512" y="5000636"/>
            <a:ext cx="500066" cy="1071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="" xmlns:p14="http://schemas.microsoft.com/office/powerpoint/2010/main" val="308396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Cristo vive nele   A                                                                                viver é mais que um momento, momento rima com vento                                                           E e o vento a gente não pode mudar   A eu vou mudar para melhor , melhor que um vento sem rumo                                                         E perdido solto no mundo sem pai       D viver somente se encontra       C#m                                        E quando aproxima é possível ver           A                                         D                                E POR ISSO NÃO SOU EU QUE VIVO CRISTO VIVE NELE       A                                 D                                              E                           REFRÃO (2x) SO ELÉ CAPAZ DE ME DAR A PAZ QUE O MUNDO NÃO ME 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ESCOLHIDA  D                                    F#m           Bm                                   F#m Uma entre todas foi a escolhida foste tu Maria a serva preferida     G                          D      E                             A mãe do meu senhor mãe do meu salvador       D   Bm    G             A                 D Bm     G                    A                    D Bm Maria        cheia de graça e consolo       venha caminhar com teu povo    G                 A               D                       A nossa mãe sempre será    sempre será (BIS)  D                                    F#m            Bm                                     F#m roga pelos pecadores desta terra roga pelo povo que seu Deus espera    G                          D      E                             A mãe do meu senhor mãe do meu salvador</dc:title>
  <dc:creator>Usuário do Windows</dc:creator>
  <cp:lastModifiedBy>MARCELO</cp:lastModifiedBy>
  <cp:revision>18</cp:revision>
  <dcterms:created xsi:type="dcterms:W3CDTF">2015-03-15T01:10:05Z</dcterms:created>
  <dcterms:modified xsi:type="dcterms:W3CDTF">2016-01-25T01:43:59Z</dcterms:modified>
</cp:coreProperties>
</file>