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5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6D17-D861-4187-9937-074FA817F459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2A40-6ECD-48B6-AAA3-7E2775F9767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769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Cubra-me com seu manto de amor Guarda-me na paz desse olhar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E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F#m   F#m F#m                  F#m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Cura-me as feridas e a dor me faz suportar Que as pedras do meu caminho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B7                  B           </a:t>
            </a:r>
            <a:r>
              <a:rPr lang="pt-BR" sz="1200" dirty="0" err="1" smtClean="0">
                <a:solidFill>
                  <a:schemeClr val="bg1"/>
                </a:solidFill>
              </a:rPr>
              <a:t>B</a:t>
            </a:r>
            <a:r>
              <a:rPr lang="pt-BR" sz="1200" dirty="0" smtClean="0">
                <a:solidFill>
                  <a:schemeClr val="bg1"/>
                </a:solidFill>
              </a:rPr>
              <a:t> F#m         F#m          F#m                   B7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Meus pés suportem pisar    Mesmo ferido de espinhos    me ajude a passar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E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ficaram mágoas em mim Mãe tira do meu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E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A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aqueles que eu fiz sofrer peço perdão   Se eu curvar meu corpo na dor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E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F#m               F#m              F#m  B7              E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Me alivia o peso da cruz Interceda por mim minha mãe junto a Jesus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 smtClean="0">
                <a:solidFill>
                  <a:srgbClr val="FF0000"/>
                </a:solidFill>
              </a:rPr>
              <a:t> E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      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   F#m 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NOSSA SENHORA ME DE A MÃO CUIDA DO MEU CORAÇÃO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 F#M    B7   </a:t>
            </a:r>
            <a:r>
              <a:rPr lang="pt-BR" sz="1200" dirty="0" err="1" smtClean="0">
                <a:solidFill>
                  <a:srgbClr val="FF0000"/>
                </a:solidFill>
              </a:rPr>
              <a:t>B7</a:t>
            </a:r>
            <a:r>
              <a:rPr lang="pt-BR" sz="1200" dirty="0" smtClean="0">
                <a:solidFill>
                  <a:srgbClr val="FF0000"/>
                </a:solidFill>
              </a:rPr>
              <a:t>      E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DA MINHA VIDA        DO MEU DESTINO NOSSA SENHORA ME DÊ A MÃO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          E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 F#m          F#m  B7          </a:t>
            </a:r>
            <a:r>
              <a:rPr lang="pt-BR" sz="1200" dirty="0" err="1" smtClean="0">
                <a:solidFill>
                  <a:srgbClr val="FF0000"/>
                </a:solidFill>
              </a:rPr>
              <a:t>B7</a:t>
            </a:r>
            <a:r>
              <a:rPr lang="pt-BR" sz="1200" dirty="0" smtClean="0">
                <a:solidFill>
                  <a:srgbClr val="FF0000"/>
                </a:solidFill>
              </a:rPr>
              <a:t>         E       C#m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CUIDA DO MEU CORAÇÃO  DA MINHA VIDA       DO MEU DESTINO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C#m      F#m     B7 </a:t>
            </a:r>
            <a:r>
              <a:rPr lang="pt-BR" sz="1200" dirty="0" err="1" smtClean="0">
                <a:solidFill>
                  <a:srgbClr val="FF0000"/>
                </a:solidFill>
              </a:rPr>
              <a:t>B7</a:t>
            </a:r>
            <a:r>
              <a:rPr lang="pt-BR" sz="1200" dirty="0" smtClean="0">
                <a:solidFill>
                  <a:srgbClr val="FF0000"/>
                </a:solidFill>
              </a:rPr>
              <a:t>       E  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E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DO MEU CAMINHO CUIDA DE MIM                        </a:t>
            </a:r>
          </a:p>
          <a:p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b="0" dirty="0" smtClean="0">
                <a:solidFill>
                  <a:schemeClr val="bg1"/>
                </a:solidFill>
              </a:rPr>
              <a:t>Sempre que o meu pranto rolar Ponha sobre mim suas mãos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E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F#m   F#m F#m                  F#m               F#m</a:t>
            </a:r>
            <a:endParaRPr lang="pt-BR" sz="1200" b="0" dirty="0" smtClean="0">
              <a:solidFill>
                <a:schemeClr val="bg1"/>
              </a:solidFill>
            </a:endParaRPr>
          </a:p>
          <a:p>
            <a:r>
              <a:rPr lang="pt-BR" sz="1200" b="0" dirty="0" smtClean="0">
                <a:solidFill>
                  <a:schemeClr val="bg1"/>
                </a:solidFill>
              </a:rPr>
              <a:t> Aumenta minha fé e acalma o meu coração Grande é a procissão a pedir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B7                  B     </a:t>
            </a:r>
            <a:r>
              <a:rPr lang="pt-BR" sz="1200" dirty="0" err="1" smtClean="0">
                <a:solidFill>
                  <a:schemeClr val="bg1"/>
                </a:solidFill>
              </a:rPr>
              <a:t>B</a:t>
            </a:r>
            <a:r>
              <a:rPr lang="pt-BR" sz="1200" dirty="0" smtClean="0">
                <a:solidFill>
                  <a:schemeClr val="bg1"/>
                </a:solidFill>
              </a:rPr>
              <a:t> F#m         F#m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B7               E</a:t>
            </a:r>
            <a:endParaRPr lang="pt-BR" sz="1200" b="0" dirty="0" smtClean="0">
              <a:solidFill>
                <a:schemeClr val="bg1"/>
              </a:solidFill>
            </a:endParaRPr>
          </a:p>
          <a:p>
            <a:r>
              <a:rPr lang="pt-BR" sz="1200" b="0" dirty="0" smtClean="0">
                <a:solidFill>
                  <a:schemeClr val="bg1"/>
                </a:solidFill>
              </a:rPr>
              <a:t>A misericórdia o perdão A cura do corpo e pra alma a salvação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E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A  </a:t>
            </a:r>
          </a:p>
          <a:p>
            <a:r>
              <a:rPr lang="pt-BR" sz="1200" b="0" dirty="0" smtClean="0">
                <a:solidFill>
                  <a:schemeClr val="bg1"/>
                </a:solidFill>
              </a:rPr>
              <a:t>Pobres pecadores oh mãe Tão necessitados de vós Santa Mãe de Deus tem piedade de nós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bg1"/>
                </a:solidFill>
              </a:rPr>
              <a:t>A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E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F#m               </a:t>
            </a:r>
            <a:r>
              <a:rPr lang="pt-BR" sz="1200" smtClean="0">
                <a:solidFill>
                  <a:schemeClr val="bg1"/>
                </a:solidFill>
              </a:rPr>
              <a:t>F#m        </a:t>
            </a:r>
            <a:r>
              <a:rPr lang="pt-BR" sz="1200" dirty="0" smtClean="0">
                <a:solidFill>
                  <a:schemeClr val="bg1"/>
                </a:solidFill>
              </a:rPr>
              <a:t>F#m  </a:t>
            </a:r>
            <a:r>
              <a:rPr lang="pt-BR" sz="1200" smtClean="0">
                <a:solidFill>
                  <a:schemeClr val="bg1"/>
                </a:solidFill>
              </a:rPr>
              <a:t>B7                     </a:t>
            </a:r>
            <a:r>
              <a:rPr lang="pt-BR" sz="1200" dirty="0" smtClean="0">
                <a:solidFill>
                  <a:schemeClr val="bg1"/>
                </a:solidFill>
              </a:rPr>
              <a:t>E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endParaRPr lang="pt-BR" sz="1200" b="0" dirty="0" smtClean="0">
              <a:solidFill>
                <a:schemeClr val="bg1"/>
              </a:solidFill>
            </a:endParaRPr>
          </a:p>
          <a:p>
            <a:r>
              <a:rPr lang="pt-BR" sz="1200" b="0" dirty="0" smtClean="0">
                <a:solidFill>
                  <a:schemeClr val="bg1"/>
                </a:solidFill>
              </a:rPr>
              <a:t>De joelhos aos vossos pés Estendei a nós vossas mãos Rogai por todos nós vossos filhos e meus irmãos</a:t>
            </a:r>
            <a:br>
              <a:rPr lang="pt-BR" sz="1200" b="0" dirty="0" smtClean="0">
                <a:solidFill>
                  <a:schemeClr val="bg1"/>
                </a:solidFill>
              </a:rPr>
            </a:b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BF4B2-C93E-4DD4-8F19-4511892EBD19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13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157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418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97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651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9709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5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049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466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91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12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135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3509-0EA0-4B44-9FF1-90112D3E3B1C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1BAED-378C-4C69-8E20-435E098441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205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Cubra-me com seu manto de amor Guarda-me na paz desse olhar Cura-me as feridas e a dor me faz suportar Que as pedras do meu caminho Meus pés suportem pisar Mesmo ferido de espinhos    me ajude a passar Se ficaram mágoas em mim Mãe tira do meu coração E aqueles que eu fiz sofrer peço perdão Se eu curvar meu corpo na dor Me alivia o peso da cruz Interceda por mim minha mãe junto a Jesus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NOSSA SENHORA ME DE A MÃO CUIDA DO MEU CORAÇÃO DA MINHA VIDA  DO MEU DESTINO NOSSA SENHORA ME DÊ A MÃO CUIDA DO MEU CORAÇÃO DA MINHA VIDA DO MEU DESTINO DO MEU CAMINHO CUIDA DE MIM                        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Sempre que o meu pranto rolar Ponha sobre mim suas mãos Aumenta minha fé e acalma o meu coração Grande é a procissão a pedir A misericórdia o perdão A cura do corpo e pra alma a salvação Pobres pecadores oh mãe Tão necessitados de vós Santa Mãe de Deus tem piedade de nós De joelhos aos vossos pés Estendei a nós vossas mãos Rogai por todos nós vossos filhos e meus irmãos</a:t>
            </a:r>
            <a:br>
              <a:rPr lang="pt-BR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400" b="1" dirty="0" smtClean="0">
                <a:solidFill>
                  <a:srgbClr val="FFFF00"/>
                </a:solidFill>
              </a:rPr>
              <a:t> </a:t>
            </a:r>
            <a:endParaRPr lang="pt-BR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71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83</Words>
  <Application>Microsoft Office PowerPoint</Application>
  <PresentationFormat>Apresentação na tela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Cubra-me com seu manto de amor Guarda-me na paz desse olhar Cura-me as feridas e a dor me faz suportar Que as pedras do meu caminho Meus pés suportem pisar Mesmo ferido de espinhos    me ajude a passar Se ficaram mágoas em mim Mãe tira do meu coração E aqueles que eu fiz sofrer peço perdão Se eu curvar meu corpo na dor Me alivia o peso da cruz Interceda por mim minha mãe junto a Jesus NOSSA SENHORA ME DE A MÃO CUIDA DO MEU CORAÇÃO DA MINHA VIDA  DO MEU DESTINO NOSSA SENHORA ME DÊ A MÃO CUIDA DO MEU CORAÇÃO DA MINHA VIDA DO MEU DESTINO DO MEU CAMINHO CUIDA DE MIM                         Sempre que o meu pranto rolar Ponha sobre mim suas mãos Aumenta minha fé e acalma o meu coração Grande é a procissão a pedir A misericórdia o perdão A cura do corpo e pra alma a salvação Pobres pecadores oh mãe Tão necessitados de vós Santa Mãe de Deus tem piedade de nós De joelhos aos vossos pés Estendei a nós vossas mãos Rogai por todos nós vossos filhos e meus irmãos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 Cubra-me com seu manto de amor Guarda-me na paz desse olhar                                                                       F#m Cura-me as feridas e a dor me faz suportar Que as pedras do meu caminho B7      Meus pés suportem pisar  F#m                                                B7                                  E      Mesmo ferido de espinhos            me ajude a passar  Se ficaram mágoas em mim Mãe tira do meu coração                                                                     A E aqueles que eu fiz sofrer peço perdão                                                    Am Se eu curvar meu corpo na dor  E       Me alivia o peso da cruz  F#m                                                 B7                      E             Interceda por mim minha mãe junto a Jesus   E Nossa Senhora me de a mão Cuida do meu coração F#m                            B7                       E            Da minha vida        do meu destino   E Nossa Senhora me dê a mão Cuida do meu coração F#m                          B7                       E       C#m       Da minha vida        do meu destino                                          F#m   B7 Do meu caminho                     E   Cuida de mim                          E Sempre que o meu pranto rolar Ponha sobre mim suas mãos                                                                          F#m Aumenta minha fé e acalma o meu coração Grande é a procissão a pedir B7        A misericórdia o perdão  F#m                                                  B7                 E         A cura do corpo e pra alma         a salvação Pobres pecadores oh mãe Tão necessitados de vós                                                                     A Santa Mãe de Deus tem piedade de nós                                           Am De joelhos aos vossos pés   E        Estendei a nós vossas mãos   F#m                                                   B7                        E               Rogai por todos nós vossos filhos meus irmãos  </dc:title>
  <dc:creator>Usuário do Windows</dc:creator>
  <cp:lastModifiedBy>MARCELO</cp:lastModifiedBy>
  <cp:revision>18</cp:revision>
  <dcterms:created xsi:type="dcterms:W3CDTF">2015-03-13T01:35:20Z</dcterms:created>
  <dcterms:modified xsi:type="dcterms:W3CDTF">2018-05-31T21:02:06Z</dcterms:modified>
</cp:coreProperties>
</file>