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011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81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9E06C-A45B-410D-9BED-200AC3789A6A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A580F-45AA-41A9-BD2D-0C18330D1B8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 Em                     B7                                Em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Da cepa brotou a rama,/ Da rama brotou a flor,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  E                </a:t>
            </a:r>
            <a:r>
              <a:rPr lang="pt-BR" sz="1200" dirty="0" err="1" smtClean="0">
                <a:solidFill>
                  <a:srgbClr val="FF0000"/>
                </a:solidFill>
              </a:rPr>
              <a:t>Am</a:t>
            </a:r>
            <a:r>
              <a:rPr lang="pt-BR" sz="1200" dirty="0" smtClean="0">
                <a:solidFill>
                  <a:srgbClr val="FF0000"/>
                </a:solidFill>
              </a:rPr>
              <a:t>           Em      B7    Em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Da flor nasceu Maria,/ De Maria, o Salvador (bis).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D7             G           C           F#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   </a:t>
            </a:r>
            <a:r>
              <a:rPr lang="pt-BR" sz="1200" dirty="0" smtClean="0">
                <a:solidFill>
                  <a:schemeClr val="bg1"/>
                </a:solidFill>
              </a:rPr>
              <a:t> B7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1- O Espírito de Deus/ Sobre ele pousará/ De saber, de entendimento/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Em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D7           G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C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Este Espírito será/ De conselho e fortaleza/ De ciência e de temor/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F#          B7                                 Em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Achará sua alegria/ No temor do seu Senhor.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D7           G                  C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    </a:t>
            </a:r>
            <a:r>
              <a:rPr lang="pt-BR" sz="1200" dirty="0" smtClean="0">
                <a:solidFill>
                  <a:schemeClr val="bg1"/>
                </a:solidFill>
              </a:rPr>
              <a:t> F#                  B7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2- Não será pela ilusão/ Do olhar, do ouvir falar/ Que ele irá julgar os homens/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Em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smtClean="0">
                <a:solidFill>
                  <a:schemeClr val="bg1"/>
                </a:solidFill>
              </a:rPr>
              <a:t>              </a:t>
            </a:r>
            <a:r>
              <a:rPr lang="pt-BR" sz="1200" dirty="0" smtClean="0">
                <a:solidFill>
                  <a:schemeClr val="bg1"/>
                </a:solidFill>
              </a:rPr>
              <a:t>D7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Como é praxe acontecer/ Mas os pobres desta terra/ Com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</a:t>
            </a:r>
            <a:r>
              <a:rPr lang="pt-BR" sz="1200" smtClean="0">
                <a:solidFill>
                  <a:schemeClr val="bg1"/>
                </a:solidFill>
              </a:rPr>
              <a:t>G          </a:t>
            </a:r>
            <a:r>
              <a:rPr lang="pt-BR" sz="1200" dirty="0" smtClean="0">
                <a:solidFill>
                  <a:schemeClr val="bg1"/>
                </a:solidFill>
              </a:rPr>
              <a:t>C              F</a:t>
            </a:r>
            <a:r>
              <a:rPr lang="pt-BR" sz="1200" smtClean="0">
                <a:solidFill>
                  <a:schemeClr val="bg1"/>
                </a:solidFill>
              </a:rPr>
              <a:t>#            B7                              </a:t>
            </a:r>
            <a:r>
              <a:rPr lang="pt-BR" sz="1200" dirty="0" smtClean="0">
                <a:solidFill>
                  <a:schemeClr val="bg1"/>
                </a:solidFill>
              </a:rPr>
              <a:t>Em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justiça julgará/ e dos fracos o direito/ Ele é quem defenderá.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     D7            G           C                F#                     B7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3- A palavra de sua boca/ Ferirá o violento/ E o sopro de seus lábios/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Em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D7                   G                        C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Matará o avarento/ A justiça é o cinto/ Que circunda a sua cintura/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F#                   B7                            Em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o manto da lealdade/ É a sua vestidura.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A580F-45AA-41A9-BD2D-0C18330D1B8A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9CF7-2A09-4F6F-865E-970285D766D8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7FB8-EAC0-441F-A8E3-3E252E3BE1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8182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9CF7-2A09-4F6F-865E-970285D766D8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7FB8-EAC0-441F-A8E3-3E252E3BE1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3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9CF7-2A09-4F6F-865E-970285D766D8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7FB8-EAC0-441F-A8E3-3E252E3BE1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2404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9CF7-2A09-4F6F-865E-970285D766D8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7FB8-EAC0-441F-A8E3-3E252E3BE1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8902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9CF7-2A09-4F6F-865E-970285D766D8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7FB8-EAC0-441F-A8E3-3E252E3BE1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1938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9CF7-2A09-4F6F-865E-970285D766D8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7FB8-EAC0-441F-A8E3-3E252E3BE1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5304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9CF7-2A09-4F6F-865E-970285D766D8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7FB8-EAC0-441F-A8E3-3E252E3BE1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58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9CF7-2A09-4F6F-865E-970285D766D8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7FB8-EAC0-441F-A8E3-3E252E3BE1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5318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9CF7-2A09-4F6F-865E-970285D766D8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7FB8-EAC0-441F-A8E3-3E252E3BE1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6618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9CF7-2A09-4F6F-865E-970285D766D8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7FB8-EAC0-441F-A8E3-3E252E3BE1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8821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F9CF7-2A09-4F6F-865E-970285D766D8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7FB8-EAC0-441F-A8E3-3E252E3BE1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8894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F9CF7-2A09-4F6F-865E-970285D766D8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77FB8-EAC0-441F-A8E3-3E252E3BE1D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010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pt-BR" sz="3200" dirty="0" smtClean="0">
                <a:solidFill>
                  <a:srgbClr val="FFFF00"/>
                </a:solidFill>
              </a:rPr>
              <a:t> DA CEPA BROTOU A RAMA,/ DA RAMA BROTOU </a:t>
            </a:r>
            <a:r>
              <a:rPr lang="pt-BR" sz="3200" smtClean="0">
                <a:solidFill>
                  <a:srgbClr val="FFFF00"/>
                </a:solidFill>
              </a:rPr>
              <a:t>A FLOR,</a:t>
            </a:r>
            <a:r>
              <a:rPr lang="pt-BR" sz="3200" smtClean="0">
                <a:solidFill>
                  <a:srgbClr val="FFFF00"/>
                </a:solidFill>
              </a:rPr>
              <a:t> </a:t>
            </a:r>
            <a:r>
              <a:rPr lang="pt-BR" sz="3200" smtClean="0">
                <a:solidFill>
                  <a:srgbClr val="FFFF00"/>
                </a:solidFill>
              </a:rPr>
              <a:t>DA </a:t>
            </a:r>
            <a:r>
              <a:rPr lang="pt-BR" sz="3200" dirty="0" smtClean="0">
                <a:solidFill>
                  <a:srgbClr val="FFFF00"/>
                </a:solidFill>
              </a:rPr>
              <a:t>FLOR NASCEU MARIA,/ DE MARIA, O SALVADOR (BIS).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>
                <a:solidFill>
                  <a:srgbClr val="FFFF00"/>
                </a:solidFill>
              </a:rPr>
              <a:t/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>
                <a:solidFill>
                  <a:srgbClr val="FFFF00"/>
                </a:solidFill>
              </a:rPr>
              <a:t> </a:t>
            </a:r>
            <a:r>
              <a:rPr lang="pt-BR" sz="3200" dirty="0" smtClean="0">
                <a:solidFill>
                  <a:srgbClr val="FFFF00"/>
                </a:solidFill>
              </a:rPr>
              <a:t>1- </a:t>
            </a:r>
            <a:r>
              <a:rPr lang="pt-BR" sz="3200" dirty="0">
                <a:solidFill>
                  <a:srgbClr val="FFFF00"/>
                </a:solidFill>
              </a:rPr>
              <a:t>O Espírito de Deus/ Sobre ele pousará/ De saber, de </a:t>
            </a:r>
            <a:r>
              <a:rPr lang="pt-BR" sz="3200" dirty="0" smtClean="0">
                <a:solidFill>
                  <a:srgbClr val="FFFF00"/>
                </a:solidFill>
              </a:rPr>
              <a:t>entendimento/</a:t>
            </a:r>
            <a:r>
              <a:rPr lang="pt-BR" sz="3200" dirty="0">
                <a:solidFill>
                  <a:srgbClr val="FFFF00"/>
                </a:solidFill>
              </a:rPr>
              <a:t> </a:t>
            </a:r>
            <a:r>
              <a:rPr lang="pt-BR" sz="3200" dirty="0" smtClean="0">
                <a:solidFill>
                  <a:srgbClr val="FFFF00"/>
                </a:solidFill>
              </a:rPr>
              <a:t>Este </a:t>
            </a:r>
            <a:r>
              <a:rPr lang="pt-BR" sz="3200" dirty="0">
                <a:solidFill>
                  <a:srgbClr val="FFFF00"/>
                </a:solidFill>
              </a:rPr>
              <a:t>Espírito será/ De conselho e fortaleza/ De ciência e de </a:t>
            </a:r>
            <a:r>
              <a:rPr lang="pt-BR" sz="3200" dirty="0" smtClean="0">
                <a:solidFill>
                  <a:srgbClr val="FFFF00"/>
                </a:solidFill>
              </a:rPr>
              <a:t>temor/</a:t>
            </a:r>
            <a:r>
              <a:rPr lang="pt-BR" sz="3200" dirty="0">
                <a:solidFill>
                  <a:srgbClr val="FFFF00"/>
                </a:solidFill>
              </a:rPr>
              <a:t> </a:t>
            </a:r>
            <a:r>
              <a:rPr lang="pt-BR" sz="3200" dirty="0" smtClean="0">
                <a:solidFill>
                  <a:srgbClr val="FFFF00"/>
                </a:solidFill>
              </a:rPr>
              <a:t>Achará </a:t>
            </a:r>
            <a:r>
              <a:rPr lang="pt-BR" sz="3200" dirty="0">
                <a:solidFill>
                  <a:srgbClr val="FFFF00"/>
                </a:solidFill>
              </a:rPr>
              <a:t>sua alegria/ No temor do seu Senhor.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>
                <a:solidFill>
                  <a:srgbClr val="FFFF00"/>
                </a:solidFill>
              </a:rPr>
              <a:t/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>
                <a:solidFill>
                  <a:srgbClr val="FFFF00"/>
                </a:solidFill>
              </a:rPr>
              <a:t> </a:t>
            </a:r>
            <a:r>
              <a:rPr lang="pt-BR" sz="3200" dirty="0" smtClean="0">
                <a:solidFill>
                  <a:srgbClr val="FFFF00"/>
                </a:solidFill>
              </a:rPr>
              <a:t>2- </a:t>
            </a:r>
            <a:r>
              <a:rPr lang="pt-BR" sz="3200" dirty="0">
                <a:solidFill>
                  <a:srgbClr val="FFFF00"/>
                </a:solidFill>
              </a:rPr>
              <a:t>Não será pela ilusão/ Do olhar, do ouvir falar/ Que ele irá julgar os </a:t>
            </a:r>
            <a:r>
              <a:rPr lang="pt-BR" sz="3200" dirty="0" smtClean="0">
                <a:solidFill>
                  <a:srgbClr val="FFFF00"/>
                </a:solidFill>
              </a:rPr>
              <a:t>homens/</a:t>
            </a:r>
            <a:r>
              <a:rPr lang="pt-BR" sz="3200" dirty="0">
                <a:solidFill>
                  <a:srgbClr val="FFFF00"/>
                </a:solidFill>
              </a:rPr>
              <a:t> </a:t>
            </a:r>
            <a:r>
              <a:rPr lang="pt-BR" sz="3200" dirty="0" smtClean="0">
                <a:solidFill>
                  <a:srgbClr val="FFFF00"/>
                </a:solidFill>
              </a:rPr>
              <a:t>Como </a:t>
            </a:r>
            <a:r>
              <a:rPr lang="pt-BR" sz="3200" dirty="0">
                <a:solidFill>
                  <a:srgbClr val="FFFF00"/>
                </a:solidFill>
              </a:rPr>
              <a:t>é praxe acontecer/ Mas os pobres desta terra/ </a:t>
            </a:r>
            <a:r>
              <a:rPr lang="pt-BR" sz="3200" dirty="0" smtClean="0">
                <a:solidFill>
                  <a:srgbClr val="FFFF00"/>
                </a:solidFill>
              </a:rPr>
              <a:t>Com justiça </a:t>
            </a:r>
            <a:r>
              <a:rPr lang="pt-BR" sz="3200" dirty="0">
                <a:solidFill>
                  <a:srgbClr val="FFFF00"/>
                </a:solidFill>
              </a:rPr>
              <a:t>julgará/ e dos fracos o direito/ Ele é quem defenderá.</a:t>
            </a:r>
            <a:br>
              <a:rPr lang="pt-BR" sz="3200" dirty="0">
                <a:solidFill>
                  <a:srgbClr val="FFFF00"/>
                </a:solidFill>
              </a:rPr>
            </a:br>
            <a:endParaRPr lang="pt-B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509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DA CEPA BROTOU A RAMA,/ DA RAMA BROTOU A FLOR, DA FLOR NASCEU MARIA,/ DE MARIA, O SALVADOR (BIS).   1- O Espírito de Deus/ Sobre ele pousará/ De saber, de entendimento/ Este Espírito será/ De conselho e fortaleza/ De ciência e de temor/ Achará sua alegria/ No temor do seu Senhor.   2- Não será pela ilusão/ Do olhar, do ouvir falar/ Que ele irá julgar os homens/ Como é praxe acontecer/ Mas os pobres desta terra/ Com justiça julgará/ e dos fracos o direito/ Ele é quem defenderá.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Em                     B7                                         Em Da cepa brotou a rama,/ Da rama brotou a flor,        E                      Am               Em      B7     Em Da flor nasceu Maria,/ De Maria, o Salvador (bis).              Am             D7                G               C             F#                         B7 1- O Espírito de Deus/ Sobre ele pousará/ De saber, de entendimento/                            Em            Am                 D7              G                       C Este Espírito será/ De conselho e fortaleza/ De ciência e de temor/          F#              B7                                          Em Achará sua alegria/ No temor do seu Senhor.                  Am              D7             G                       C             F#                         B7 2- Não será pela ilusão/ Do olhar, do ouvir falar/ Que ele irá julgar os homens/                                       Em                 Am                  D7 Como é praxe acontecer/ Mas os pobres desta terra/ Com      G               C              F#               B7                                        Em justiça julgará/ e dos fracos o direito/ Ele é quem defenderá.             Am                   D7            G           C                F#                     B7 3- A palavra de sua boca/ Ferirá o violento/ E o sopro de seus lábios/                         Em              Am          D7                   G                        C Matará o avarento/ A justiça é o cinto/ Que circunda a sua cintura/          F#                   B7                            Em E o manto da lealdade/ É a sua vestidura.  </dc:title>
  <dc:creator>Usuário do Windows</dc:creator>
  <cp:lastModifiedBy>MARCELO</cp:lastModifiedBy>
  <cp:revision>2</cp:revision>
  <dcterms:created xsi:type="dcterms:W3CDTF">2015-03-13T01:58:12Z</dcterms:created>
  <dcterms:modified xsi:type="dcterms:W3CDTF">2017-12-12T15:40:32Z</dcterms:modified>
</cp:coreProperties>
</file>