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519" autoAdjust="0"/>
  </p:normalViewPr>
  <p:slideViewPr>
    <p:cSldViewPr>
      <p:cViewPr varScale="1">
        <p:scale>
          <a:sx n="62" d="100"/>
          <a:sy n="62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20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839B7-A462-4AE7-A1A6-42E87AB91F18}" type="datetimeFigureOut">
              <a:rPr lang="pt-BR" smtClean="0"/>
              <a:t>02/09/2017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0319F-FC74-44A6-A7D5-D5DC0F7D2D0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EIS ME AQUI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E                          A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E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eis me aqui senhor  eis me aqui senhor !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E                            A        B7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Pra fazer sua vontade pra viver no seu amor              REFRÃO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A                              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Pra fazer sua vontade pra viver no seu amor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eis me aqui senhor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bg1"/>
                </a:solidFill>
              </a:rPr>
              <a:t>__________________________________________________________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E                          A                 B7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senhor e meu pastor e me conduz por caminhos nunca visto me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A                                     B7        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E       A     B7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enviou sou chamado a ser fermento sal e luz e por isso respondi: aqui </a:t>
            </a:r>
            <a:r>
              <a:rPr lang="pt-BR" sz="1200" u="none" dirty="0" smtClean="0">
                <a:solidFill>
                  <a:schemeClr val="bg1"/>
                </a:solidFill>
              </a:rPr>
              <a:t>estou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u="sng" baseline="0" dirty="0" smtClean="0">
                <a:solidFill>
                  <a:schemeClr val="bg1"/>
                </a:solidFill>
              </a:rPr>
              <a:t>_________________________________________________________</a:t>
            </a:r>
            <a:r>
              <a:rPr lang="pt-BR" sz="1200" u="sng" dirty="0" smtClean="0">
                <a:solidFill>
                  <a:schemeClr val="bg1"/>
                </a:solidFill>
              </a:rPr>
              <a:t> </a:t>
            </a:r>
            <a:br>
              <a:rPr lang="pt-BR" sz="1200" u="sng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E                         A                 B7                                 G#m          C#m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ele </a:t>
            </a:r>
            <a:r>
              <a:rPr lang="pt-BR" sz="1200" dirty="0" err="1" smtClean="0">
                <a:solidFill>
                  <a:schemeClr val="bg1"/>
                </a:solidFill>
              </a:rPr>
              <a:t>pos</a:t>
            </a:r>
            <a:r>
              <a:rPr lang="pt-BR" sz="1200" dirty="0" smtClean="0">
                <a:solidFill>
                  <a:schemeClr val="bg1"/>
                </a:solidFill>
              </a:rPr>
              <a:t> em minha boca uma canção me ungiu como um profeta e provador da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F#m              B7                           E      A   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historia e da vida do meu povo e por isso respondi; aqui estou</a:t>
            </a: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u="sng" smtClean="0">
                <a:solidFill>
                  <a:schemeClr val="bg1"/>
                </a:solidFill>
              </a:rPr>
              <a:t>______________________________________________________________________</a:t>
            </a:r>
            <a:endParaRPr lang="pt-BR" sz="1200" u="sng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  E                             A                     B7                                         G#m             C#m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ponho minha confiança no senhor da esperança sou chamado a ser sinal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F#m                         B7                                 E       A  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seu ouvido se </a:t>
            </a:r>
            <a:r>
              <a:rPr lang="pt-BR" sz="1200" dirty="0" err="1" smtClean="0">
                <a:solidFill>
                  <a:schemeClr val="bg1"/>
                </a:solidFill>
              </a:rPr>
              <a:t>enclinou</a:t>
            </a:r>
            <a:r>
              <a:rPr lang="pt-BR" sz="1200" dirty="0" smtClean="0">
                <a:solidFill>
                  <a:schemeClr val="bg1"/>
                </a:solidFill>
              </a:rPr>
              <a:t> ao meu clamor e por isso respondi;aqui estou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0319F-FC74-44A6-A7D5-D5DC0F7D2D0C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0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887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924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2172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4837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134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9127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9443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467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5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378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1F7C-B841-4AD8-B1B9-0A775AC5BF4E}" type="datetimeFigureOut">
              <a:rPr lang="pt-BR" smtClean="0"/>
              <a:pPr/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069A-E058-48BB-A03A-5E104B1B6B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1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EIS ME AQUI SENHOR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EIS ME AQUI SENHOR  EIS ME AQUI SENHOR !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PRA FAZER SUA VONTADE PRA VIVER NO SEU AMOR             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PRA FAZER SUA VONTADE PRA VIVER NO SEU AMOR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EIS ME AQUI SENHOR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o </a:t>
            </a:r>
            <a:r>
              <a:rPr lang="pt-BR" sz="3200" dirty="0" smtClean="0">
                <a:solidFill>
                  <a:srgbClr val="FFFF00"/>
                </a:solidFill>
              </a:rPr>
              <a:t>senhor e meu pastor e me conduz por caminhos nunca visto me </a:t>
            </a:r>
            <a:r>
              <a:rPr lang="pt-BR" sz="3200" dirty="0" smtClean="0">
                <a:solidFill>
                  <a:srgbClr val="FFFF00"/>
                </a:solidFill>
              </a:rPr>
              <a:t>enviou </a:t>
            </a:r>
            <a:r>
              <a:rPr lang="pt-BR" sz="3200" dirty="0" smtClean="0">
                <a:solidFill>
                  <a:srgbClr val="FFFF00"/>
                </a:solidFill>
              </a:rPr>
              <a:t>sou chamado a ser fermento sal e luz e por isso respondi: aqui </a:t>
            </a:r>
            <a:r>
              <a:rPr lang="pt-BR" sz="3200" dirty="0" smtClean="0">
                <a:solidFill>
                  <a:srgbClr val="FFFF00"/>
                </a:solidFill>
              </a:rPr>
              <a:t>estou</a:t>
            </a: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ele pois </a:t>
            </a:r>
            <a:r>
              <a:rPr lang="pt-BR" sz="3200" dirty="0" smtClean="0">
                <a:solidFill>
                  <a:srgbClr val="FFFF00"/>
                </a:solidFill>
              </a:rPr>
              <a:t>em minha boca uma canção me ungiu como um profeta e provador da </a:t>
            </a:r>
            <a:r>
              <a:rPr lang="pt-BR" sz="3200" dirty="0" smtClean="0">
                <a:solidFill>
                  <a:srgbClr val="FFFF00"/>
                </a:solidFill>
              </a:rPr>
              <a:t>historia </a:t>
            </a:r>
            <a:r>
              <a:rPr lang="pt-BR" sz="3200" dirty="0" smtClean="0">
                <a:solidFill>
                  <a:srgbClr val="FFFF00"/>
                </a:solidFill>
              </a:rPr>
              <a:t>e da vida do meu povo e por isso respondi; aqui estou</a:t>
            </a:r>
            <a:br>
              <a:rPr lang="pt-BR" sz="3200" dirty="0" smtClean="0">
                <a:solidFill>
                  <a:srgbClr val="FFFF00"/>
                </a:solidFill>
              </a:rPr>
            </a:br>
            <a:endParaRPr lang="pt-BR" sz="3200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357014"/>
            <a:ext cx="9144000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368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Apresentação na tela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EIS ME AQUI SENHOR EIS ME AQUI SENHOR  EIS ME AQUI SENHOR ! PRA FAZER SUA VONTADE PRA VIVER NO SEU AMOR               PRA FAZER SUA VONTADE PRA VIVER NO SEU AMOR EIS ME AQUI SENHOR  o senhor e meu pastor e me conduz por caminhos nunca visto me enviou sou chamado a ser fermento sal e luz e por isso respondi: aqui estou  ele pois em minha boca uma canção me ungiu como um profeta e provador da historia e da vida do meu povo e por isso respondi; aqui estou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 ME AQUI SENHOR   E                                  A                          E    B eis me aqui senhor  eis me aqui senhor !   E                            A                 B7                   E Pra fazer sua vontade pra viver no seu amor              REFRÃO                                 A                                         B7 Pra fazer sua vontade pra viver no seu amor                                E eis me aqui senhor  E                                  A                     B7                                       E o senhor e meu pastor e me conduz por caminhos nunca visto me          A                                             B7                                                    E       A        enviou sou chamado a ser fermento sal e luz e por isso respondi: aqui       B7 estou  E                                A                    B7                                           G#m              C#m ele pos em minha boca uma canção me ungiu como um profeta e provador da                         F#m                 B7                                   E        A      B7 historia e da vida do meu povo e por isso respondi; aqui estou   E                             A                     B7                                         G#m             C#m ponho minha confiança no senhor da esperança sou chamado a ser sinal                                F#m                         B7                                 E       A     B7 seu ouvido se enclinou ao meu clamor e por isso respondi;aqui estou </dc:title>
  <dc:creator>Usuário do Windows</dc:creator>
  <cp:lastModifiedBy>MARCELO</cp:lastModifiedBy>
  <cp:revision>2</cp:revision>
  <dcterms:created xsi:type="dcterms:W3CDTF">2015-03-15T00:29:26Z</dcterms:created>
  <dcterms:modified xsi:type="dcterms:W3CDTF">2017-09-02T23:56:37Z</dcterms:modified>
</cp:coreProperties>
</file>