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44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75956-7974-48AC-9E43-5126FB9AC245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C5B2-7D6A-436D-85B2-B40D2AAB4F8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D      G             A  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Em      A7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Eis o tempo de conversão, eis o dia da salvação.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D7           G        Em          A          D      G           A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Pai voltemos, juntos andemos./ Eis o tempo de conversão!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Em              Am7           B7              Em   Em7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Os caminhos do Senhor são verdade, são amor./Dirigi os passos meus;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A7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vós espero, ó Senhor!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Em                Am7               B7                Em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 guia ao bom caminho quem errou e quer voltar.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Em7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smtClean="0">
                <a:solidFill>
                  <a:schemeClr val="bg1"/>
                </a:solidFill>
              </a:rPr>
              <a:t>          A7                    </a:t>
            </a:r>
            <a:r>
              <a:rPr lang="pt-BR" sz="1200" dirty="0" smtClean="0">
                <a:solidFill>
                  <a:schemeClr val="bg1"/>
                </a:solidFill>
              </a:rPr>
              <a:t>D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 é bom, fiel e justo; Ele busca e vem salvar!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3C5B2-7D6A-436D-85B2-B40D2AAB4F8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88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66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29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4284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36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5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6440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899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777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776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3880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840E-3FFB-45FD-A712-6E3309547CE1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136E-4B20-46B5-90B8-18ABDCB6AE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71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4000" b="1" i="1" u="sng" dirty="0" smtClean="0">
                <a:solidFill>
                  <a:srgbClr val="FFFF00"/>
                </a:solidFill>
              </a:rPr>
              <a:t/>
            </a:r>
            <a:br>
              <a:rPr lang="pt-BR" sz="4000" b="1" i="1" u="sng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EIS </a:t>
            </a:r>
            <a:r>
              <a:rPr lang="pt-BR" sz="3600" dirty="0" smtClean="0">
                <a:solidFill>
                  <a:srgbClr val="FFFF00"/>
                </a:solidFill>
              </a:rPr>
              <a:t>O TEMPO DE CONVERSÃO, EIS O DIA DA </a:t>
            </a:r>
            <a:r>
              <a:rPr lang="pt-BR" sz="3600" dirty="0" smtClean="0">
                <a:solidFill>
                  <a:srgbClr val="FFFF00"/>
                </a:solidFill>
              </a:rPr>
              <a:t>SALVAÇÃO. AO </a:t>
            </a:r>
            <a:r>
              <a:rPr lang="pt-BR" sz="3600" dirty="0" smtClean="0">
                <a:solidFill>
                  <a:srgbClr val="FFFF00"/>
                </a:solidFill>
              </a:rPr>
              <a:t>PAI VOLTEMOS, JUNTOS ANDEMOS. EIS O TEMPO DE CONVERSÃO!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Os </a:t>
            </a:r>
            <a:r>
              <a:rPr lang="pt-BR" sz="4000" dirty="0">
                <a:solidFill>
                  <a:srgbClr val="FFFF00"/>
                </a:solidFill>
              </a:rPr>
              <a:t>caminhos do Senhor são verdade, são </a:t>
            </a:r>
            <a:r>
              <a:rPr lang="pt-BR" sz="4000" dirty="0" smtClean="0">
                <a:solidFill>
                  <a:srgbClr val="FFFF00"/>
                </a:solidFill>
              </a:rPr>
              <a:t>amor. Dirigi </a:t>
            </a:r>
            <a:r>
              <a:rPr lang="pt-BR" sz="4000" dirty="0">
                <a:solidFill>
                  <a:srgbClr val="FFFF00"/>
                </a:solidFill>
              </a:rPr>
              <a:t>os passos meus; </a:t>
            </a:r>
            <a:r>
              <a:rPr lang="pt-BR" sz="4000" dirty="0" smtClean="0">
                <a:solidFill>
                  <a:srgbClr val="FFFF00"/>
                </a:solidFill>
              </a:rPr>
              <a:t>em </a:t>
            </a:r>
            <a:r>
              <a:rPr lang="pt-BR" sz="4000" dirty="0">
                <a:solidFill>
                  <a:srgbClr val="FFFF00"/>
                </a:solidFill>
              </a:rPr>
              <a:t>vós espero, ó </a:t>
            </a:r>
            <a:r>
              <a:rPr lang="pt-BR" sz="4000" dirty="0" smtClean="0">
                <a:solidFill>
                  <a:srgbClr val="FFFF00"/>
                </a:solidFill>
              </a:rPr>
              <a:t>Senhor! Ele </a:t>
            </a:r>
            <a:r>
              <a:rPr lang="pt-BR" sz="4000" dirty="0">
                <a:solidFill>
                  <a:srgbClr val="FFFF00"/>
                </a:solidFill>
              </a:rPr>
              <a:t>guia ao bom caminho quem errou e quer </a:t>
            </a:r>
            <a:r>
              <a:rPr lang="pt-BR" sz="4000" dirty="0" smtClean="0">
                <a:solidFill>
                  <a:srgbClr val="FFFF00"/>
                </a:solidFill>
              </a:rPr>
              <a:t>voltar. Ele </a:t>
            </a:r>
            <a:r>
              <a:rPr lang="pt-BR" sz="4000" dirty="0">
                <a:solidFill>
                  <a:srgbClr val="FFFF00"/>
                </a:solidFill>
              </a:rPr>
              <a:t>é bom, fiel e justo; Ele busca e vem salvar</a:t>
            </a:r>
            <a:r>
              <a:rPr lang="pt-BR" sz="4000" dirty="0" smtClean="0">
                <a:solidFill>
                  <a:srgbClr val="FFFF00"/>
                </a:solidFill>
              </a:rPr>
              <a:t>!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5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EIS O TEMPO DE CONVERSÃO, EIS O DIA DA SALVAÇÃO. AO PAI VOLTEMOS, JUNTOS ANDEMOS. EIS O TEMPO DE CONVERSÃO!  Os caminhos do Senhor são verdade, são amor. Dirigi os passos meus; em vós espero, ó Senhor! Ele guia ao bom caminho quem errou e quer voltar. Ele é bom, fiel e justo; Ele busca e vem salvar!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      G                A           D   Bm    Em      A7      D Eis o tempo de conversão, eis o dia da salvação. D7              G         Em             A             D      G                A          D Ao Pai voltemos, juntos andemos./ Eis o tempo de conversão!            Em                    Am7              B7                Em      Em7                  Am                   Os caminhos do Senhor são verdade, são amor./Dirigi os passos meus;                      A7               D em vós espero, ó Senhor!         Em                    Am7                    B7                   Em                        Ele guia ao bom caminho quem errou e quer voltar.           Em7            Am              A7                      D               Ele é bom, fiel e justo; Ele busca e vem salvar!  </dc:title>
  <dc:creator>Usuário do Windows</dc:creator>
  <cp:lastModifiedBy>MARCELO</cp:lastModifiedBy>
  <cp:revision>5</cp:revision>
  <dcterms:created xsi:type="dcterms:W3CDTF">2015-03-16T01:17:19Z</dcterms:created>
  <dcterms:modified xsi:type="dcterms:W3CDTF">2017-03-22T00:06:49Z</dcterms:modified>
</cp:coreProperties>
</file>