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28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DA344-F21D-45DC-9CB7-60911721F3ED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0FAAC-93F4-4614-AC33-B49F3D1A7B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          E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nome do Pai                                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A                                   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nome do Filho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nome do Espírito Santo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Estamos aqui.     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A                             B7         A                   B7                          E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Para louvar e agradecer, bendizer e adorar, estamos aqui, Senhor, a teu dispor.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smtClean="0">
                <a:solidFill>
                  <a:schemeClr val="bg1"/>
                </a:solidFill>
              </a:rPr>
              <a:t>A                             B7         A              B7                          E   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Para louvar e agradecer, bendizer e adorar, te aclamar, Deus trino de amor.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0FAAC-93F4-4614-AC33-B49F3D1A7BC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1784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2476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629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2785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421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8608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7022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184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7452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5934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6830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7A7A6-BEB7-4A24-84A2-30801D7F8818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5773-AF35-4AC7-910A-AA5F2C90DFB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751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Em </a:t>
            </a:r>
            <a:r>
              <a:rPr lang="pt-BR" dirty="0">
                <a:solidFill>
                  <a:srgbClr val="FFFF00"/>
                </a:solidFill>
              </a:rPr>
              <a:t>nome do </a:t>
            </a:r>
            <a:r>
              <a:rPr lang="pt-BR" dirty="0" smtClean="0">
                <a:solidFill>
                  <a:srgbClr val="FFFF00"/>
                </a:solidFill>
              </a:rPr>
              <a:t>Pai                                                                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Em </a:t>
            </a:r>
            <a:r>
              <a:rPr lang="pt-BR" dirty="0">
                <a:solidFill>
                  <a:srgbClr val="FFFF00"/>
                </a:solidFill>
              </a:rPr>
              <a:t>nome do Filho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Em </a:t>
            </a:r>
            <a:r>
              <a:rPr lang="pt-BR" dirty="0">
                <a:solidFill>
                  <a:srgbClr val="FFFF00"/>
                </a:solidFill>
              </a:rPr>
              <a:t>nome do </a:t>
            </a:r>
            <a:r>
              <a:rPr lang="pt-BR" dirty="0" smtClean="0">
                <a:solidFill>
                  <a:srgbClr val="FFFF00"/>
                </a:solidFill>
              </a:rPr>
              <a:t>Espírito </a:t>
            </a:r>
            <a:r>
              <a:rPr lang="pt-BR" dirty="0">
                <a:solidFill>
                  <a:srgbClr val="FFFF00"/>
                </a:solidFill>
              </a:rPr>
              <a:t>Santo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Estamos </a:t>
            </a:r>
            <a:r>
              <a:rPr lang="pt-BR" dirty="0">
                <a:solidFill>
                  <a:srgbClr val="FFFF00"/>
                </a:solidFill>
              </a:rPr>
              <a:t>aqui</a:t>
            </a:r>
            <a:r>
              <a:rPr lang="pt-BR" dirty="0" smtClean="0">
                <a:solidFill>
                  <a:srgbClr val="FFFF00"/>
                </a:solidFill>
              </a:rPr>
              <a:t>.      (2x)</a:t>
            </a:r>
            <a:r>
              <a:rPr lang="pt-BR" dirty="0">
                <a:solidFill>
                  <a:srgbClr val="FFFF00"/>
                </a:solidFill>
              </a:rPr>
              <a:t/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/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Para </a:t>
            </a:r>
            <a:r>
              <a:rPr lang="pt-BR" dirty="0">
                <a:solidFill>
                  <a:srgbClr val="FFFF00"/>
                </a:solidFill>
              </a:rPr>
              <a:t>louvar e agradecer, bendizer e adorar, estamos aqui, Senhor, a teu </a:t>
            </a:r>
            <a:r>
              <a:rPr lang="pt-BR" dirty="0" smtClean="0">
                <a:solidFill>
                  <a:srgbClr val="FFFF00"/>
                </a:solidFill>
              </a:rPr>
              <a:t>dispor. Para </a:t>
            </a:r>
            <a:r>
              <a:rPr lang="pt-BR" dirty="0">
                <a:solidFill>
                  <a:srgbClr val="FFFF00"/>
                </a:solidFill>
              </a:rPr>
              <a:t>louvar e agradecer, bendizer e adorar, te aclamar, Deus trino de </a:t>
            </a:r>
            <a:r>
              <a:rPr lang="pt-BR" dirty="0" smtClean="0">
                <a:solidFill>
                  <a:srgbClr val="FFFF00"/>
                </a:solidFill>
              </a:rPr>
              <a:t>amor.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57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Em nome do Pai                                                                  Em nome do Filho Em nome do Espírito Santo Estamos aqui.      (2x)  Para louvar e agradecer, bendizer e adorar, estamos aqui, Senhor, a teu dispor. Para louvar e agradecer, bendizer e adorar, te aclamar, Deus trino de amor.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NOME DO PAI                          E    Em nome do Pai                          A    Em nome do Filho                              E   E   E           B7 Em nome do Espírito Santo                      E  Estamos aqui.             (2x)                  A                    B7                              A                       B7                                  E    Para louvar e agradecer, bendizer e adorar, estamos aqui, Senhor, a teu dispor.                 A                    B7                              A                 B7                                 E     Para louvar e agradecer, bendizer e adorar, te aclamar, Deus trino de amor.</dc:title>
  <dc:creator>Usuário do Windows</dc:creator>
  <cp:lastModifiedBy>MARCELO</cp:lastModifiedBy>
  <cp:revision>8</cp:revision>
  <dcterms:created xsi:type="dcterms:W3CDTF">2015-03-15T00:32:21Z</dcterms:created>
  <dcterms:modified xsi:type="dcterms:W3CDTF">2017-03-05T00:52:04Z</dcterms:modified>
</cp:coreProperties>
</file>