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F37-E3E2-444A-A8C2-F8056F3FCF6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3FB-20A5-48B0-B8A6-C44526E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03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F37-E3E2-444A-A8C2-F8056F3FCF6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3FB-20A5-48B0-B8A6-C44526E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F37-E3E2-444A-A8C2-F8056F3FCF6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3FB-20A5-48B0-B8A6-C44526E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70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F37-E3E2-444A-A8C2-F8056F3FCF6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3FB-20A5-48B0-B8A6-C44526E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9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F37-E3E2-444A-A8C2-F8056F3FCF6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3FB-20A5-48B0-B8A6-C44526E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57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F37-E3E2-444A-A8C2-F8056F3FCF6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3FB-20A5-48B0-B8A6-C44526E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68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F37-E3E2-444A-A8C2-F8056F3FCF6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3FB-20A5-48B0-B8A6-C44526E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93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F37-E3E2-444A-A8C2-F8056F3FCF6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3FB-20A5-48B0-B8A6-C44526E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05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F37-E3E2-444A-A8C2-F8056F3FCF6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3FB-20A5-48B0-B8A6-C44526E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2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F37-E3E2-444A-A8C2-F8056F3FCF6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3FB-20A5-48B0-B8A6-C44526E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3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91F37-E3E2-444A-A8C2-F8056F3FCF6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913FB-20A5-48B0-B8A6-C44526E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31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91F37-E3E2-444A-A8C2-F8056F3FCF67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13FB-20A5-48B0-B8A6-C44526E50B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61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rgbClr val="FF0000"/>
                </a:solidFill>
              </a:rPr>
              <a:t>ERGUEI AS MÃOS E DAI GLORIA DEUS</a:t>
            </a: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       D                       G               A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erguei as mãos e dai gloria Deus  (2x)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       </a:t>
            </a:r>
            <a:r>
              <a:rPr lang="pt-BR" sz="2400" dirty="0" err="1" smtClean="0">
                <a:solidFill>
                  <a:schemeClr val="bg1"/>
                </a:solidFill>
              </a:rPr>
              <a:t>Bm</a:t>
            </a:r>
            <a:r>
              <a:rPr lang="pt-BR" sz="2400" dirty="0" smtClean="0">
                <a:solidFill>
                  <a:schemeClr val="bg1"/>
                </a:solidFill>
              </a:rPr>
              <a:t>              G                          Em       A          D         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erguei as mãos e cantai com os filhos do senhor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            D                        G            A</a:t>
            </a: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1)</a:t>
            </a:r>
            <a:r>
              <a:rPr lang="pt-BR" sz="2400" dirty="0" smtClean="0">
                <a:solidFill>
                  <a:schemeClr val="bg1"/>
                </a:solidFill>
              </a:rPr>
              <a:t>Os animaizinhos subira de dois em dois  (2x)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            </a:t>
            </a:r>
            <a:r>
              <a:rPr lang="pt-BR" sz="2400" dirty="0" err="1" smtClean="0">
                <a:solidFill>
                  <a:schemeClr val="bg1"/>
                </a:solidFill>
              </a:rPr>
              <a:t>Bm</a:t>
            </a:r>
            <a:r>
              <a:rPr lang="pt-BR" sz="2400" dirty="0" smtClean="0">
                <a:solidFill>
                  <a:schemeClr val="bg1"/>
                </a:solidFill>
              </a:rPr>
              <a:t>       G                                         Em       A          D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A)</a:t>
            </a:r>
            <a:r>
              <a:rPr lang="pt-BR" sz="2400" dirty="0" smtClean="0">
                <a:solidFill>
                  <a:schemeClr val="bg1"/>
                </a:solidFill>
              </a:rPr>
              <a:t>E o elefante  e os passarinhos  como filhos do senhor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            </a:t>
            </a:r>
            <a:r>
              <a:rPr lang="pt-BR" sz="2400" dirty="0" err="1" smtClean="0">
                <a:solidFill>
                  <a:schemeClr val="bg1"/>
                </a:solidFill>
              </a:rPr>
              <a:t>Bm</a:t>
            </a:r>
            <a:r>
              <a:rPr lang="pt-BR" sz="2400" dirty="0" smtClean="0">
                <a:solidFill>
                  <a:schemeClr val="bg1"/>
                </a:solidFill>
              </a:rPr>
              <a:t>                G                                       Em       A          D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B)</a:t>
            </a:r>
            <a:r>
              <a:rPr lang="pt-BR" sz="2400" dirty="0" smtClean="0">
                <a:solidFill>
                  <a:schemeClr val="bg1"/>
                </a:solidFill>
              </a:rPr>
              <a:t>E a minhoquinha e os pinguinhos  como filhos do senhor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          </a:t>
            </a:r>
            <a:r>
              <a:rPr lang="pt-BR" sz="2400" dirty="0" err="1" smtClean="0">
                <a:solidFill>
                  <a:schemeClr val="bg1"/>
                </a:solidFill>
              </a:rPr>
              <a:t>Bm</a:t>
            </a:r>
            <a:r>
              <a:rPr lang="pt-BR" sz="2400" dirty="0" smtClean="0">
                <a:solidFill>
                  <a:schemeClr val="bg1"/>
                </a:solidFill>
              </a:rPr>
              <a:t>           G                                Em       A          D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rgbClr val="FF0000"/>
                </a:solidFill>
              </a:rPr>
              <a:t>C)</a:t>
            </a:r>
            <a:r>
              <a:rPr lang="pt-BR" sz="2400" dirty="0" smtClean="0">
                <a:solidFill>
                  <a:schemeClr val="bg1"/>
                </a:solidFill>
              </a:rPr>
              <a:t>E o </a:t>
            </a:r>
            <a:r>
              <a:rPr lang="pt-BR" sz="2400" dirty="0" err="1" smtClean="0">
                <a:solidFill>
                  <a:schemeClr val="bg1"/>
                </a:solidFill>
              </a:rPr>
              <a:t>cangurú</a:t>
            </a:r>
            <a:r>
              <a:rPr lang="pt-BR" sz="2400" dirty="0" smtClean="0">
                <a:solidFill>
                  <a:schemeClr val="bg1"/>
                </a:solidFill>
              </a:rPr>
              <a:t> e os sapinhos como filhos do senhor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ERGUEI AS MÃOS E DAI GLORIA DEUS         D                       G               A erguei as mãos e dai gloria Deus  (2x)         Bm              G                          Em       A          D           erguei as mãos e cantai com os filhos do senhor               D                        G            A 1)Os animaizinhos subira de dois em dois  (2x)               Bm       G                                         Em       A          D A)E o elefante  e os passarinhos  como filhos do senhor               Bm                G                                       Em       A          D B)E a minhoquinha e os pinguinhos  como filhos do senhor            Bm           G                                Em       A          D C)E o cangurú e os sapinhos como filhos do senhor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ERGUEI AS MÃOS E DAI GLORIA DEUS         D                       G               A erguei as mãos e dai gloria Deus  (2x)         Bm              G                          Em       A          D           erguei as mãos e cantai com os filhos do senhor               D                        G            A 1)Os animaizinhos subira de dois em dois  (2x)               Bm       G                                         Em       A          D A)E o elefante  e os passarinhos  como filhos do senhor               Bm                G                                       Em       A          D B)E a minhoquinha e os pinguinhos  como filhos do senhor            Bm           G                                Em       A          D C)E o cangurú e os sapinhos como filhos do senhor</dc:title>
  <dc:creator>Usuário do Windows</dc:creator>
  <cp:lastModifiedBy>Usuário do Windows</cp:lastModifiedBy>
  <cp:revision>2</cp:revision>
  <dcterms:created xsi:type="dcterms:W3CDTF">2015-03-13T00:43:36Z</dcterms:created>
  <dcterms:modified xsi:type="dcterms:W3CDTF">2015-03-13T00:44:15Z</dcterms:modified>
</cp:coreProperties>
</file>