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652" autoAdjust="0"/>
  </p:normalViewPr>
  <p:slideViewPr>
    <p:cSldViewPr>
      <p:cViewPr varScale="1">
        <p:scale>
          <a:sx n="67" d="100"/>
          <a:sy n="67" d="100"/>
        </p:scale>
        <p:origin x="-1524" y="-108"/>
      </p:cViewPr>
      <p:guideLst>
        <p:guide orient="horz" pos="2160"/>
        <p:guide pos="2880"/>
      </p:guideLst>
    </p:cSldViewPr>
  </p:slideViewPr>
  <p:notesTextViewPr>
    <p:cViewPr>
      <p:scale>
        <a:sx n="100" d="100"/>
        <a:sy n="100" d="100"/>
      </p:scale>
      <p:origin x="0" y="1806"/>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AB58BC-45FC-4B2E-B2AE-5EA6F5B6E80D}" type="datetimeFigureOut">
              <a:rPr lang="pt-BR" smtClean="0"/>
              <a:pPr/>
              <a:t>17/08/2016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36E950-2965-4895-9EDE-633D8B99D59F}"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dirty="0" err="1" smtClean="0">
                <a:solidFill>
                  <a:srgbClr val="FFFF00"/>
                </a:solidFill>
                <a:latin typeface="Arial" pitchFamily="34" charset="0"/>
                <a:cs typeface="Arial" pitchFamily="34" charset="0"/>
              </a:rPr>
              <a:t>Dm</a:t>
            </a:r>
            <a:r>
              <a:rPr lang="pt-BR" dirty="0" smtClean="0">
                <a:solidFill>
                  <a:srgbClr val="FFFF00"/>
                </a:solidFill>
                <a:latin typeface="Arial" pitchFamily="34" charset="0"/>
                <a:cs typeface="Arial" pitchFamily="34" charset="0"/>
              </a:rPr>
              <a:t>              </a:t>
            </a:r>
            <a:r>
              <a:rPr lang="pt-BR" dirty="0" err="1" smtClean="0">
                <a:solidFill>
                  <a:srgbClr val="FFFF00"/>
                </a:solidFill>
                <a:latin typeface="Arial" pitchFamily="34" charset="0"/>
                <a:cs typeface="Arial" pitchFamily="34" charset="0"/>
              </a:rPr>
              <a:t>Bb</a:t>
            </a:r>
            <a:r>
              <a:rPr lang="pt-BR" dirty="0" smtClean="0">
                <a:solidFill>
                  <a:srgbClr val="FFFF00"/>
                </a:solidFill>
                <a:latin typeface="Arial" pitchFamily="34" charset="0"/>
                <a:cs typeface="Arial" pitchFamily="34" charset="0"/>
              </a:rPr>
              <a:t>    C                     F C </a:t>
            </a:r>
            <a:r>
              <a:rPr lang="pt-BR" dirty="0" err="1" smtClean="0">
                <a:solidFill>
                  <a:srgbClr val="FFFF00"/>
                </a:solidFill>
                <a:latin typeface="Arial" pitchFamily="34" charset="0"/>
                <a:cs typeface="Arial" pitchFamily="34" charset="0"/>
              </a:rPr>
              <a:t>Dm</a:t>
            </a:r>
            <a:r>
              <a:rPr lang="pt-BR" dirty="0" smtClean="0">
                <a:solidFill>
                  <a:srgbClr val="FFFF00"/>
                </a:solidFill>
                <a:latin typeface="Arial" pitchFamily="34" charset="0"/>
                <a:cs typeface="Arial" pitchFamily="34" charset="0"/>
              </a:rPr>
              <a:t>                </a:t>
            </a:r>
            <a:r>
              <a:rPr lang="pt-BR" dirty="0" err="1" smtClean="0">
                <a:solidFill>
                  <a:srgbClr val="FFFF00"/>
                </a:solidFill>
                <a:latin typeface="Arial" pitchFamily="34" charset="0"/>
                <a:cs typeface="Arial" pitchFamily="34" charset="0"/>
              </a:rPr>
              <a:t>Bb</a:t>
            </a:r>
            <a:r>
              <a:rPr lang="pt-BR" dirty="0" smtClean="0">
                <a:solidFill>
                  <a:srgbClr val="FFFF00"/>
                </a:solidFill>
                <a:latin typeface="Arial" pitchFamily="34" charset="0"/>
                <a:cs typeface="Arial" pitchFamily="34" charset="0"/>
              </a:rPr>
              <a:t>      C               F</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rgbClr val="FFFF00"/>
                </a:solidFill>
                <a:latin typeface="Arial" pitchFamily="34" charset="0"/>
                <a:cs typeface="Arial" pitchFamily="34" charset="0"/>
              </a:rPr>
              <a:t>Tu és minha vida, outro Deus não há  Tu és minha estrada, a minha verdade</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rgbClr val="FFFF00"/>
                </a:solidFill>
                <a:latin typeface="Arial" pitchFamily="34" charset="0"/>
                <a:cs typeface="Arial" pitchFamily="34" charset="0"/>
              </a:rPr>
              <a:t> Gm</a:t>
            </a:r>
            <a:r>
              <a:rPr lang="pt-BR" baseline="0" dirty="0" smtClean="0">
                <a:solidFill>
                  <a:srgbClr val="FFFF00"/>
                </a:solidFill>
                <a:latin typeface="Arial" pitchFamily="34" charset="0"/>
                <a:cs typeface="Arial" pitchFamily="34" charset="0"/>
              </a:rPr>
              <a:t>          C      F       C     </a:t>
            </a:r>
            <a:r>
              <a:rPr lang="pt-BR" baseline="0" dirty="0" err="1" smtClean="0">
                <a:solidFill>
                  <a:srgbClr val="FFFF00"/>
                </a:solidFill>
                <a:latin typeface="Arial" pitchFamily="34" charset="0"/>
                <a:cs typeface="Arial" pitchFamily="34" charset="0"/>
              </a:rPr>
              <a:t>Dm</a:t>
            </a:r>
            <a:r>
              <a:rPr lang="pt-BR" baseline="0" dirty="0" smtClean="0">
                <a:solidFill>
                  <a:srgbClr val="FFFF00"/>
                </a:solidFill>
                <a:latin typeface="Arial" pitchFamily="34" charset="0"/>
                <a:cs typeface="Arial" pitchFamily="34" charset="0"/>
              </a:rPr>
              <a:t>      </a:t>
            </a:r>
            <a:r>
              <a:rPr lang="pt-BR" baseline="0" dirty="0" err="1" smtClean="0">
                <a:solidFill>
                  <a:srgbClr val="FFFF00"/>
                </a:solidFill>
                <a:latin typeface="Arial" pitchFamily="34" charset="0"/>
                <a:cs typeface="Arial" pitchFamily="34" charset="0"/>
              </a:rPr>
              <a:t>Bb</a:t>
            </a:r>
            <a:r>
              <a:rPr lang="pt-BR" baseline="0" dirty="0" smtClean="0">
                <a:solidFill>
                  <a:srgbClr val="FFFF00"/>
                </a:solidFill>
                <a:latin typeface="Arial" pitchFamily="34" charset="0"/>
                <a:cs typeface="Arial" pitchFamily="34" charset="0"/>
              </a:rPr>
              <a:t>             C             F        C      </a:t>
            </a:r>
            <a:r>
              <a:rPr lang="pt-BR" baseline="0" dirty="0" err="1" smtClean="0">
                <a:solidFill>
                  <a:srgbClr val="FFFF00"/>
                </a:solidFill>
                <a:latin typeface="Arial" pitchFamily="34" charset="0"/>
                <a:cs typeface="Arial" pitchFamily="34" charset="0"/>
              </a:rPr>
              <a:t>Dm</a:t>
            </a:r>
            <a:endParaRPr lang="pt-BR" dirty="0" smtClean="0">
              <a:solidFill>
                <a:srgbClr val="FFFF00"/>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rgbClr val="FFFF00"/>
                </a:solidFill>
                <a:latin typeface="Arial" pitchFamily="34" charset="0"/>
                <a:cs typeface="Arial" pitchFamily="34" charset="0"/>
              </a:rPr>
              <a:t> Em tua palavra eu caminharei Enquanto eu viver e até quando tu quiseres</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rgbClr val="FFFF00"/>
                </a:solidFill>
                <a:latin typeface="Arial" pitchFamily="34" charset="0"/>
                <a:cs typeface="Arial" pitchFamily="34" charset="0"/>
              </a:rPr>
              <a:t>  Gm            C             F         C    </a:t>
            </a:r>
            <a:r>
              <a:rPr lang="pt-BR" dirty="0" err="1" smtClean="0">
                <a:solidFill>
                  <a:srgbClr val="FFFF00"/>
                </a:solidFill>
                <a:latin typeface="Arial" pitchFamily="34" charset="0"/>
                <a:cs typeface="Arial" pitchFamily="34" charset="0"/>
              </a:rPr>
              <a:t>Dm</a:t>
            </a:r>
            <a:r>
              <a:rPr lang="pt-BR" dirty="0" smtClean="0">
                <a:solidFill>
                  <a:srgbClr val="FFFF00"/>
                </a:solidFill>
                <a:latin typeface="Arial" pitchFamily="34" charset="0"/>
                <a:cs typeface="Arial" pitchFamily="34" charset="0"/>
              </a:rPr>
              <a:t> </a:t>
            </a:r>
            <a:r>
              <a:rPr lang="pt-BR" dirty="0" err="1" smtClean="0">
                <a:solidFill>
                  <a:srgbClr val="FFFF00"/>
                </a:solidFill>
                <a:latin typeface="Arial" pitchFamily="34" charset="0"/>
                <a:cs typeface="Arial" pitchFamily="34" charset="0"/>
              </a:rPr>
              <a:t>Bb</a:t>
            </a:r>
            <a:r>
              <a:rPr lang="pt-BR" dirty="0" smtClean="0">
                <a:solidFill>
                  <a:srgbClr val="FFFF00"/>
                </a:solidFill>
                <a:latin typeface="Arial" pitchFamily="34" charset="0"/>
                <a:cs typeface="Arial" pitchFamily="34" charset="0"/>
              </a:rPr>
              <a:t>               C       </a:t>
            </a:r>
            <a:r>
              <a:rPr lang="pt-BR" baseline="0" dirty="0" smtClean="0">
                <a:solidFill>
                  <a:srgbClr val="FFFF00"/>
                </a:solidFill>
                <a:latin typeface="Arial" pitchFamily="34" charset="0"/>
                <a:cs typeface="Arial" pitchFamily="34" charset="0"/>
              </a:rPr>
              <a:t> </a:t>
            </a:r>
            <a:r>
              <a:rPr lang="pt-BR" dirty="0" err="1" smtClean="0">
                <a:solidFill>
                  <a:srgbClr val="FFFF00"/>
                </a:solidFill>
                <a:latin typeface="Arial" pitchFamily="34" charset="0"/>
                <a:cs typeface="Arial" pitchFamily="34" charset="0"/>
              </a:rPr>
              <a:t>Dm</a:t>
            </a:r>
            <a:endParaRPr lang="pt-BR" dirty="0" smtClean="0">
              <a:solidFill>
                <a:srgbClr val="FFFF00"/>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rgbClr val="FFFF00"/>
                </a:solidFill>
                <a:latin typeface="Arial" pitchFamily="34" charset="0"/>
                <a:cs typeface="Arial" pitchFamily="34" charset="0"/>
              </a:rPr>
              <a:t> Já não sentirei temor, pois, estás aqui: tu esta no meio de nós </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rgbClr val="FFFF00"/>
                </a:solidFill>
                <a:latin typeface="Arial" pitchFamily="34" charset="0"/>
                <a:cs typeface="Arial" pitchFamily="34" charset="0"/>
              </a:rPr>
              <a:t>   </a:t>
            </a:r>
            <a:r>
              <a:rPr lang="pt-BR" dirty="0" err="1" smtClean="0">
                <a:solidFill>
                  <a:srgbClr val="FFFF00"/>
                </a:solidFill>
                <a:latin typeface="Arial" pitchFamily="34" charset="0"/>
                <a:cs typeface="Arial" pitchFamily="34" charset="0"/>
              </a:rPr>
              <a:t>Dm</a:t>
            </a:r>
            <a:r>
              <a:rPr lang="pt-BR" dirty="0" smtClean="0">
                <a:solidFill>
                  <a:srgbClr val="FFFF00"/>
                </a:solidFill>
                <a:latin typeface="Arial" pitchFamily="34" charset="0"/>
                <a:cs typeface="Arial" pitchFamily="34" charset="0"/>
              </a:rPr>
              <a:t>               </a:t>
            </a:r>
            <a:r>
              <a:rPr lang="pt-BR" dirty="0" err="1" smtClean="0">
                <a:solidFill>
                  <a:srgbClr val="FFFF00"/>
                </a:solidFill>
                <a:latin typeface="Arial" pitchFamily="34" charset="0"/>
                <a:cs typeface="Arial" pitchFamily="34" charset="0"/>
              </a:rPr>
              <a:t>Bb</a:t>
            </a:r>
            <a:r>
              <a:rPr lang="pt-BR" dirty="0" smtClean="0">
                <a:solidFill>
                  <a:srgbClr val="FFFF00"/>
                </a:solidFill>
                <a:latin typeface="Arial" pitchFamily="34" charset="0"/>
                <a:cs typeface="Arial" pitchFamily="34" charset="0"/>
              </a:rPr>
              <a:t>   C               F C </a:t>
            </a:r>
            <a:r>
              <a:rPr lang="pt-BR" dirty="0" err="1" smtClean="0">
                <a:solidFill>
                  <a:srgbClr val="FFFF00"/>
                </a:solidFill>
                <a:latin typeface="Arial" pitchFamily="34" charset="0"/>
                <a:cs typeface="Arial" pitchFamily="34" charset="0"/>
              </a:rPr>
              <a:t>Dm</a:t>
            </a:r>
            <a:r>
              <a:rPr lang="pt-BR" dirty="0" smtClean="0">
                <a:solidFill>
                  <a:srgbClr val="FFFF00"/>
                </a:solidFill>
                <a:latin typeface="Arial" pitchFamily="34" charset="0"/>
                <a:cs typeface="Arial" pitchFamily="34" charset="0"/>
              </a:rPr>
              <a:t>            </a:t>
            </a:r>
            <a:r>
              <a:rPr lang="pt-BR" dirty="0" err="1" smtClean="0">
                <a:solidFill>
                  <a:srgbClr val="FFFF00"/>
                </a:solidFill>
                <a:latin typeface="Arial" pitchFamily="34" charset="0"/>
                <a:cs typeface="Arial" pitchFamily="34" charset="0"/>
              </a:rPr>
              <a:t>Bb</a:t>
            </a:r>
            <a:r>
              <a:rPr lang="pt-BR" dirty="0" smtClean="0">
                <a:solidFill>
                  <a:srgbClr val="FFFF00"/>
                </a:solidFill>
                <a:latin typeface="Arial" pitchFamily="34" charset="0"/>
                <a:cs typeface="Arial" pitchFamily="34" charset="0"/>
              </a:rPr>
              <a:t>       C                  F</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rgbClr val="FFFF00"/>
                </a:solidFill>
                <a:latin typeface="Arial" pitchFamily="34" charset="0"/>
                <a:cs typeface="Arial" pitchFamily="34" charset="0"/>
              </a:rPr>
              <a:t>Creio em ti, senhor, vindo de Maria  filho eterno santo, homem como nós </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rgbClr val="FFFF00"/>
                </a:solidFill>
                <a:latin typeface="Arial" pitchFamily="34" charset="0"/>
                <a:cs typeface="Arial" pitchFamily="34" charset="0"/>
              </a:rPr>
              <a:t> Gm</a:t>
            </a:r>
            <a:r>
              <a:rPr lang="pt-BR" baseline="0" dirty="0" smtClean="0">
                <a:solidFill>
                  <a:srgbClr val="FFFF00"/>
                </a:solidFill>
                <a:latin typeface="Arial" pitchFamily="34" charset="0"/>
                <a:cs typeface="Arial" pitchFamily="34" charset="0"/>
              </a:rPr>
              <a:t>              C      F    C                </a:t>
            </a:r>
            <a:r>
              <a:rPr lang="pt-BR" baseline="0" dirty="0" err="1" smtClean="0">
                <a:solidFill>
                  <a:srgbClr val="FFFF00"/>
                </a:solidFill>
                <a:latin typeface="Arial" pitchFamily="34" charset="0"/>
                <a:cs typeface="Arial" pitchFamily="34" charset="0"/>
              </a:rPr>
              <a:t>Dm</a:t>
            </a:r>
            <a:r>
              <a:rPr lang="pt-BR" baseline="0" dirty="0" smtClean="0">
                <a:solidFill>
                  <a:srgbClr val="FFFF00"/>
                </a:solidFill>
                <a:latin typeface="Arial" pitchFamily="34" charset="0"/>
                <a:cs typeface="Arial" pitchFamily="34" charset="0"/>
              </a:rPr>
              <a:t>  </a:t>
            </a:r>
            <a:r>
              <a:rPr lang="pt-BR" baseline="0" dirty="0" err="1" smtClean="0">
                <a:solidFill>
                  <a:srgbClr val="FFFF00"/>
                </a:solidFill>
                <a:latin typeface="Arial" pitchFamily="34" charset="0"/>
                <a:cs typeface="Arial" pitchFamily="34" charset="0"/>
              </a:rPr>
              <a:t>Bb</a:t>
            </a:r>
            <a:r>
              <a:rPr lang="pt-BR" baseline="0" dirty="0" smtClean="0">
                <a:solidFill>
                  <a:srgbClr val="FFFF00"/>
                </a:solidFill>
                <a:latin typeface="Arial" pitchFamily="34" charset="0"/>
                <a:cs typeface="Arial" pitchFamily="34" charset="0"/>
              </a:rPr>
              <a:t>          C                   F     C   </a:t>
            </a:r>
            <a:r>
              <a:rPr lang="pt-BR" baseline="0" dirty="0" err="1" smtClean="0">
                <a:solidFill>
                  <a:srgbClr val="FFFF00"/>
                </a:solidFill>
                <a:latin typeface="Arial" pitchFamily="34" charset="0"/>
                <a:cs typeface="Arial" pitchFamily="34" charset="0"/>
              </a:rPr>
              <a:t>Dm</a:t>
            </a:r>
            <a:endParaRPr lang="pt-BR" dirty="0" smtClean="0">
              <a:solidFill>
                <a:srgbClr val="FFFF00"/>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rgbClr val="FFFF00"/>
                </a:solidFill>
                <a:latin typeface="Arial" pitchFamily="34" charset="0"/>
                <a:cs typeface="Arial" pitchFamily="34" charset="0"/>
              </a:rPr>
              <a:t>Tu morreste por amor; vivo esta em nós Unidade trina com o espírito e o Pai</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rgbClr val="FFFF00"/>
                </a:solidFill>
                <a:latin typeface="Arial" pitchFamily="34" charset="0"/>
                <a:cs typeface="Arial" pitchFamily="34" charset="0"/>
              </a:rPr>
              <a:t> Gm         C               F     </a:t>
            </a:r>
            <a:r>
              <a:rPr lang="pt-BR" baseline="0" dirty="0" smtClean="0">
                <a:solidFill>
                  <a:srgbClr val="FFFF00"/>
                </a:solidFill>
                <a:latin typeface="Arial" pitchFamily="34" charset="0"/>
                <a:cs typeface="Arial" pitchFamily="34" charset="0"/>
              </a:rPr>
              <a:t> </a:t>
            </a:r>
            <a:r>
              <a:rPr lang="pt-BR" dirty="0" smtClean="0">
                <a:solidFill>
                  <a:srgbClr val="FFFF00"/>
                </a:solidFill>
                <a:latin typeface="Arial" pitchFamily="34" charset="0"/>
                <a:cs typeface="Arial" pitchFamily="34" charset="0"/>
              </a:rPr>
              <a:t>C   </a:t>
            </a:r>
            <a:r>
              <a:rPr lang="pt-BR" dirty="0" err="1" smtClean="0">
                <a:solidFill>
                  <a:srgbClr val="FFFF00"/>
                </a:solidFill>
                <a:latin typeface="Arial" pitchFamily="34" charset="0"/>
                <a:cs typeface="Arial" pitchFamily="34" charset="0"/>
              </a:rPr>
              <a:t>Dm</a:t>
            </a:r>
            <a:r>
              <a:rPr lang="pt-BR" dirty="0" smtClean="0">
                <a:solidFill>
                  <a:srgbClr val="FFFF00"/>
                </a:solidFill>
                <a:latin typeface="Arial" pitchFamily="34" charset="0"/>
                <a:cs typeface="Arial" pitchFamily="34" charset="0"/>
              </a:rPr>
              <a:t>    </a:t>
            </a:r>
            <a:r>
              <a:rPr lang="pt-BR" dirty="0" err="1" smtClean="0">
                <a:solidFill>
                  <a:srgbClr val="FFFF00"/>
                </a:solidFill>
                <a:latin typeface="Arial" pitchFamily="34" charset="0"/>
                <a:cs typeface="Arial" pitchFamily="34" charset="0"/>
              </a:rPr>
              <a:t>Bb</a:t>
            </a:r>
            <a:r>
              <a:rPr lang="pt-BR" dirty="0" smtClean="0">
                <a:solidFill>
                  <a:srgbClr val="FFFF00"/>
                </a:solidFill>
                <a:latin typeface="Arial" pitchFamily="34" charset="0"/>
                <a:cs typeface="Arial" pitchFamily="34" charset="0"/>
              </a:rPr>
              <a:t>          C       </a:t>
            </a:r>
            <a:r>
              <a:rPr lang="pt-BR" baseline="0" dirty="0" smtClean="0">
                <a:solidFill>
                  <a:srgbClr val="FFFF00"/>
                </a:solidFill>
                <a:latin typeface="Arial" pitchFamily="34" charset="0"/>
                <a:cs typeface="Arial" pitchFamily="34" charset="0"/>
              </a:rPr>
              <a:t>    </a:t>
            </a:r>
            <a:r>
              <a:rPr lang="pt-BR" dirty="0" err="1" smtClean="0">
                <a:solidFill>
                  <a:srgbClr val="FFFF00"/>
                </a:solidFill>
                <a:latin typeface="Arial" pitchFamily="34" charset="0"/>
                <a:cs typeface="Arial" pitchFamily="34" charset="0"/>
              </a:rPr>
              <a:t>Dm</a:t>
            </a:r>
            <a:endParaRPr lang="pt-BR" dirty="0" smtClean="0">
              <a:solidFill>
                <a:srgbClr val="FFFF00"/>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rgbClr val="FFFF00"/>
                </a:solidFill>
                <a:latin typeface="Arial" pitchFamily="34" charset="0"/>
                <a:cs typeface="Arial" pitchFamily="34" charset="0"/>
              </a:rPr>
              <a:t> E um dia eu bem sei tu retornarás E abrirá o reino dos céus  </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rgbClr val="FFFF00"/>
                </a:solidFill>
                <a:latin typeface="Arial" pitchFamily="34" charset="0"/>
                <a:cs typeface="Arial" pitchFamily="34" charset="0"/>
              </a:rPr>
              <a:t> </a:t>
            </a:r>
            <a:r>
              <a:rPr lang="pt-BR" dirty="0" err="1" smtClean="0">
                <a:solidFill>
                  <a:srgbClr val="FFFF00"/>
                </a:solidFill>
                <a:latin typeface="Arial" pitchFamily="34" charset="0"/>
                <a:cs typeface="Arial" pitchFamily="34" charset="0"/>
              </a:rPr>
              <a:t>Dm</a:t>
            </a:r>
            <a:r>
              <a:rPr lang="pt-BR" dirty="0" smtClean="0">
                <a:solidFill>
                  <a:srgbClr val="FFFF00"/>
                </a:solidFill>
                <a:latin typeface="Arial" pitchFamily="34" charset="0"/>
                <a:cs typeface="Arial" pitchFamily="34" charset="0"/>
              </a:rPr>
              <a:t>             </a:t>
            </a:r>
            <a:r>
              <a:rPr lang="pt-BR" dirty="0" err="1" smtClean="0">
                <a:solidFill>
                  <a:srgbClr val="FFFF00"/>
                </a:solidFill>
                <a:latin typeface="Arial" pitchFamily="34" charset="0"/>
                <a:cs typeface="Arial" pitchFamily="34" charset="0"/>
              </a:rPr>
              <a:t>Bb</a:t>
            </a:r>
            <a:r>
              <a:rPr lang="pt-BR" dirty="0" smtClean="0">
                <a:solidFill>
                  <a:srgbClr val="FFFF00"/>
                </a:solidFill>
                <a:latin typeface="Arial" pitchFamily="34" charset="0"/>
                <a:cs typeface="Arial" pitchFamily="34" charset="0"/>
              </a:rPr>
              <a:t>     C                      F C </a:t>
            </a:r>
            <a:r>
              <a:rPr lang="pt-BR" dirty="0" err="1" smtClean="0">
                <a:solidFill>
                  <a:srgbClr val="FFFF00"/>
                </a:solidFill>
                <a:latin typeface="Arial" pitchFamily="34" charset="0"/>
                <a:cs typeface="Arial" pitchFamily="34" charset="0"/>
              </a:rPr>
              <a:t>Dm</a:t>
            </a:r>
            <a:r>
              <a:rPr lang="pt-BR" dirty="0" smtClean="0">
                <a:solidFill>
                  <a:srgbClr val="FFFF00"/>
                </a:solidFill>
                <a:latin typeface="Arial" pitchFamily="34" charset="0"/>
                <a:cs typeface="Arial" pitchFamily="34" charset="0"/>
              </a:rPr>
              <a:t>               </a:t>
            </a:r>
            <a:r>
              <a:rPr lang="pt-BR" dirty="0" err="1" smtClean="0">
                <a:solidFill>
                  <a:srgbClr val="FFFF00"/>
                </a:solidFill>
                <a:latin typeface="Arial" pitchFamily="34" charset="0"/>
                <a:cs typeface="Arial" pitchFamily="34" charset="0"/>
              </a:rPr>
              <a:t>Bb</a:t>
            </a:r>
            <a:r>
              <a:rPr lang="pt-BR" dirty="0" smtClean="0">
                <a:solidFill>
                  <a:srgbClr val="FFFF00"/>
                </a:solidFill>
                <a:latin typeface="Arial" pitchFamily="34" charset="0"/>
                <a:cs typeface="Arial" pitchFamily="34" charset="0"/>
              </a:rPr>
              <a:t>    C               F </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rgbClr val="FFFF00"/>
                </a:solidFill>
                <a:latin typeface="Arial" pitchFamily="34" charset="0"/>
                <a:cs typeface="Arial" pitchFamily="34" charset="0"/>
              </a:rPr>
              <a:t>Tu és minha força, outro deus não há     Tu és minha paz, minha Liberdade...</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rgbClr val="FFFF00"/>
                </a:solidFill>
                <a:latin typeface="Arial" pitchFamily="34" charset="0"/>
                <a:cs typeface="Arial" pitchFamily="34" charset="0"/>
              </a:rPr>
              <a:t> Gm</a:t>
            </a:r>
            <a:r>
              <a:rPr lang="pt-BR" baseline="0" dirty="0" smtClean="0">
                <a:solidFill>
                  <a:srgbClr val="FFFF00"/>
                </a:solidFill>
                <a:latin typeface="Arial" pitchFamily="34" charset="0"/>
                <a:cs typeface="Arial" pitchFamily="34" charset="0"/>
              </a:rPr>
              <a:t>             C      F      C   </a:t>
            </a:r>
            <a:r>
              <a:rPr lang="pt-BR" baseline="0" dirty="0" err="1" smtClean="0">
                <a:solidFill>
                  <a:srgbClr val="FFFF00"/>
                </a:solidFill>
                <a:latin typeface="Arial" pitchFamily="34" charset="0"/>
                <a:cs typeface="Arial" pitchFamily="34" charset="0"/>
              </a:rPr>
              <a:t>Dm</a:t>
            </a:r>
            <a:r>
              <a:rPr lang="pt-BR" baseline="0" dirty="0" smtClean="0">
                <a:solidFill>
                  <a:srgbClr val="FFFF00"/>
                </a:solidFill>
                <a:latin typeface="Arial" pitchFamily="34" charset="0"/>
                <a:cs typeface="Arial" pitchFamily="34" charset="0"/>
              </a:rPr>
              <a:t>   </a:t>
            </a:r>
            <a:r>
              <a:rPr lang="pt-BR" baseline="0" dirty="0" err="1" smtClean="0">
                <a:solidFill>
                  <a:srgbClr val="FFFF00"/>
                </a:solidFill>
                <a:latin typeface="Arial" pitchFamily="34" charset="0"/>
                <a:cs typeface="Arial" pitchFamily="34" charset="0"/>
              </a:rPr>
              <a:t>Bb</a:t>
            </a:r>
            <a:r>
              <a:rPr lang="pt-BR" baseline="0" dirty="0" smtClean="0">
                <a:solidFill>
                  <a:srgbClr val="FFFF00"/>
                </a:solidFill>
                <a:latin typeface="Arial" pitchFamily="34" charset="0"/>
                <a:cs typeface="Arial" pitchFamily="34" charset="0"/>
              </a:rPr>
              <a:t>                    C                F        C    </a:t>
            </a:r>
            <a:r>
              <a:rPr lang="pt-BR" baseline="0" dirty="0" err="1" smtClean="0">
                <a:solidFill>
                  <a:srgbClr val="FFFF00"/>
                </a:solidFill>
                <a:latin typeface="Arial" pitchFamily="34" charset="0"/>
                <a:cs typeface="Arial" pitchFamily="34" charset="0"/>
              </a:rPr>
              <a:t>Dm</a:t>
            </a:r>
            <a:endParaRPr lang="pt-BR" dirty="0" smtClean="0">
              <a:solidFill>
                <a:srgbClr val="FFFF00"/>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rgbClr val="FFFF00"/>
                </a:solidFill>
                <a:latin typeface="Arial" pitchFamily="34" charset="0"/>
                <a:cs typeface="Arial" pitchFamily="34" charset="0"/>
              </a:rPr>
              <a:t> Nada nesta vida nos separara    Em tuas mão seguras minha vida guardarás </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rgbClr val="FFFF00"/>
                </a:solidFill>
                <a:latin typeface="Arial" pitchFamily="34" charset="0"/>
                <a:cs typeface="Arial" pitchFamily="34" charset="0"/>
              </a:rPr>
              <a:t> Gm            C             F      C    </a:t>
            </a:r>
            <a:r>
              <a:rPr lang="pt-BR" dirty="0" err="1" smtClean="0">
                <a:solidFill>
                  <a:srgbClr val="FFFF00"/>
                </a:solidFill>
                <a:latin typeface="Arial" pitchFamily="34" charset="0"/>
                <a:cs typeface="Arial" pitchFamily="34" charset="0"/>
              </a:rPr>
              <a:t>Dm</a:t>
            </a:r>
            <a:r>
              <a:rPr lang="pt-BR" dirty="0" smtClean="0">
                <a:solidFill>
                  <a:srgbClr val="FFFF00"/>
                </a:solidFill>
                <a:latin typeface="Arial" pitchFamily="34" charset="0"/>
                <a:cs typeface="Arial" pitchFamily="34" charset="0"/>
              </a:rPr>
              <a:t> </a:t>
            </a:r>
            <a:r>
              <a:rPr lang="pt-BR" dirty="0" err="1" smtClean="0">
                <a:solidFill>
                  <a:srgbClr val="FFFF00"/>
                </a:solidFill>
                <a:latin typeface="Arial" pitchFamily="34" charset="0"/>
                <a:cs typeface="Arial" pitchFamily="34" charset="0"/>
              </a:rPr>
              <a:t>Bb</a:t>
            </a:r>
            <a:r>
              <a:rPr lang="pt-BR" smtClean="0">
                <a:solidFill>
                  <a:srgbClr val="FFFF00"/>
                </a:solidFill>
                <a:latin typeface="Arial" pitchFamily="34" charset="0"/>
                <a:cs typeface="Arial" pitchFamily="34" charset="0"/>
              </a:rPr>
              <a:t>                C       </a:t>
            </a:r>
            <a:r>
              <a:rPr lang="pt-BR" baseline="0" smtClean="0">
                <a:solidFill>
                  <a:srgbClr val="FFFF00"/>
                </a:solidFill>
                <a:latin typeface="Arial" pitchFamily="34" charset="0"/>
                <a:cs typeface="Arial" pitchFamily="34" charset="0"/>
              </a:rPr>
              <a:t> </a:t>
            </a:r>
            <a:r>
              <a:rPr lang="pt-BR" dirty="0" err="1" smtClean="0">
                <a:solidFill>
                  <a:srgbClr val="FFFF00"/>
                </a:solidFill>
                <a:latin typeface="Arial" pitchFamily="34" charset="0"/>
                <a:cs typeface="Arial" pitchFamily="34" charset="0"/>
              </a:rPr>
              <a:t>Dm</a:t>
            </a:r>
            <a:endParaRPr lang="pt-BR" dirty="0" smtClean="0">
              <a:solidFill>
                <a:srgbClr val="FFFF00"/>
              </a:solidFill>
              <a:latin typeface="Arial" pitchFamily="34" charset="0"/>
              <a:cs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solidFill>
                  <a:srgbClr val="FFFF00"/>
                </a:solidFill>
                <a:latin typeface="Arial" pitchFamily="34" charset="0"/>
                <a:cs typeface="Arial" pitchFamily="34" charset="0"/>
              </a:rPr>
              <a:t>Eu não temerei o mal tu me livrarás. E no teu perdão viverei! </a:t>
            </a:r>
          </a:p>
          <a:p>
            <a:endParaRPr lang="pt-BR" dirty="0"/>
          </a:p>
        </p:txBody>
      </p:sp>
      <p:sp>
        <p:nvSpPr>
          <p:cNvPr id="4" name="Espaço Reservado para Número de Slide 3"/>
          <p:cNvSpPr>
            <a:spLocks noGrp="1"/>
          </p:cNvSpPr>
          <p:nvPr>
            <p:ph type="sldNum" sz="quarter" idx="10"/>
          </p:nvPr>
        </p:nvSpPr>
        <p:spPr/>
        <p:txBody>
          <a:bodyPr/>
          <a:lstStyle/>
          <a:p>
            <a:fld id="{4236E950-2965-4895-9EDE-633D8B99D59F}" type="slidenum">
              <a:rPr lang="pt-BR" smtClean="0"/>
              <a:pPr/>
              <a:t>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12C3C6F9-4B20-4BBB-AECD-16B8B89E7A2E}" type="datetimeFigureOut">
              <a:rPr lang="pt-BR" smtClean="0"/>
              <a:pPr/>
              <a:t>17/08/2016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2C3C6F9-4B20-4BBB-AECD-16B8B89E7A2E}" type="datetimeFigureOut">
              <a:rPr lang="pt-BR" smtClean="0"/>
              <a:pPr/>
              <a:t>17/08/2016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2C3C6F9-4B20-4BBB-AECD-16B8B89E7A2E}" type="datetimeFigureOut">
              <a:rPr lang="pt-BR" smtClean="0"/>
              <a:pPr/>
              <a:t>17/08/2016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2C3C6F9-4B20-4BBB-AECD-16B8B89E7A2E}" type="datetimeFigureOut">
              <a:rPr lang="pt-BR" smtClean="0"/>
              <a:pPr/>
              <a:t>17/08/2016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12C3C6F9-4B20-4BBB-AECD-16B8B89E7A2E}" type="datetimeFigureOut">
              <a:rPr lang="pt-BR" smtClean="0"/>
              <a:pPr/>
              <a:t>17/08/2016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12C3C6F9-4B20-4BBB-AECD-16B8B89E7A2E}" type="datetimeFigureOut">
              <a:rPr lang="pt-BR" smtClean="0"/>
              <a:pPr/>
              <a:t>17/08/2016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12C3C6F9-4B20-4BBB-AECD-16B8B89E7A2E}" type="datetimeFigureOut">
              <a:rPr lang="pt-BR" smtClean="0"/>
              <a:pPr/>
              <a:t>17/08/2016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12C3C6F9-4B20-4BBB-AECD-16B8B89E7A2E}" type="datetimeFigureOut">
              <a:rPr lang="pt-BR" smtClean="0"/>
              <a:pPr/>
              <a:t>17/08/2016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2C3C6F9-4B20-4BBB-AECD-16B8B89E7A2E}" type="datetimeFigureOut">
              <a:rPr lang="pt-BR" smtClean="0"/>
              <a:pPr/>
              <a:t>17/08/2016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12C3C6F9-4B20-4BBB-AECD-16B8B89E7A2E}" type="datetimeFigureOut">
              <a:rPr lang="pt-BR" smtClean="0"/>
              <a:pPr/>
              <a:t>17/08/2016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12C3C6F9-4B20-4BBB-AECD-16B8B89E7A2E}" type="datetimeFigureOut">
              <a:rPr lang="pt-BR" smtClean="0"/>
              <a:pPr/>
              <a:t>17/08/2016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3C6F9-4B20-4BBB-AECD-16B8B89E7A2E}" type="datetimeFigureOut">
              <a:rPr lang="pt-BR" smtClean="0"/>
              <a:pPr/>
              <a:t>17/08/2016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4E479-27FE-4573-9B11-D8C8713A4F97}"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0" y="0"/>
            <a:ext cx="9144000" cy="6858000"/>
          </a:xfrm>
          <a:solidFill>
            <a:schemeClr val="tx1"/>
          </a:solidFill>
        </p:spPr>
        <p:txBody>
          <a:bodyPr>
            <a:noAutofit/>
          </a:bodyPr>
          <a:lstStyle/>
          <a:p>
            <a:pPr algn="just"/>
            <a:r>
              <a:rPr lang="pt-BR" dirty="0" smtClean="0">
                <a:solidFill>
                  <a:srgbClr val="FFFF00"/>
                </a:solidFill>
                <a:latin typeface="Arial" pitchFamily="34" charset="0"/>
                <a:cs typeface="Arial" pitchFamily="34" charset="0"/>
              </a:rPr>
              <a:t>T</a:t>
            </a:r>
            <a:r>
              <a:rPr lang="pt-BR" dirty="0" smtClean="0">
                <a:solidFill>
                  <a:srgbClr val="FFFF00"/>
                </a:solidFill>
                <a:latin typeface="Arial" pitchFamily="34" charset="0"/>
                <a:cs typeface="Arial" pitchFamily="34" charset="0"/>
              </a:rPr>
              <a:t>u és minha vida, outro Deus não há Tu és minha estrada, a minha verdade Em tua palavra eu caminharei Enquanto eu viver e até quando tu quiseres Já não sentirei temor, pois, estás aqui: tu esta no meio de nós Creio em ti, senhor, vindo de Maria filho eterno santo, homem como nós Tu morreste por amor; vivo esta em nós Unidade trina com o espírito e o Pai E um dia eu bem sei tu retornarás E abrirá o reino dos céus  Tu és minha força, outro deus não há Tu és minha paz, minha Liberdade... Nada nesta vida nos separara Em tuas mão seguras minha vida guardarás Eu não temerei o mal tu me livrarás. E no teu perdão viverei! </a:t>
            </a:r>
            <a:endParaRPr lang="pt-BR"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368</Words>
  <Application>Microsoft Office PowerPoint</Application>
  <PresentationFormat>Apresentação na tela (4:3)</PresentationFormat>
  <Paragraphs>20</Paragraphs>
  <Slides>1</Slides>
  <Notes>1</Notes>
  <HiddenSlides>0</HiddenSlides>
  <MMClips>0</MMClip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Tema do Office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MARCELO</dc:creator>
  <cp:lastModifiedBy>MARCELO</cp:lastModifiedBy>
  <cp:revision>14</cp:revision>
  <dcterms:created xsi:type="dcterms:W3CDTF">2016-06-04T17:36:16Z</dcterms:created>
  <dcterms:modified xsi:type="dcterms:W3CDTF">2016-08-17T23:48:31Z</dcterms:modified>
</cp:coreProperties>
</file>