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6DDE79-B9F1-4274-860E-9928C7D520FA}" type="datetimeFigureOut">
              <a:rPr lang="pt-BR" smtClean="0"/>
              <a:pPr/>
              <a:t>15/02/2019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E55A7-D33B-4A3A-9788-83E777D8A4E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 D        </a:t>
            </a:r>
            <a:r>
              <a:rPr lang="pt-BR" sz="1200" dirty="0" err="1" smtClean="0">
                <a:solidFill>
                  <a:schemeClr val="bg1"/>
                </a:solidFill>
              </a:rPr>
              <a:t>D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D</a:t>
            </a:r>
            <a:r>
              <a:rPr lang="pt-BR" sz="1200" dirty="0" smtClean="0">
                <a:solidFill>
                  <a:schemeClr val="bg1"/>
                </a:solidFill>
              </a:rPr>
              <a:t>            </a:t>
            </a:r>
            <a:r>
              <a:rPr lang="pt-BR" sz="1200" dirty="0" err="1" smtClean="0">
                <a:solidFill>
                  <a:schemeClr val="bg1"/>
                </a:solidFill>
              </a:rPr>
              <a:t>D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Muito alegre eu te pedi o que era meu.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G      Em                  A    </a:t>
            </a:r>
            <a:r>
              <a:rPr lang="pt-BR" sz="1200" dirty="0" err="1" smtClean="0">
                <a:solidFill>
                  <a:schemeClr val="bg1"/>
                </a:solidFill>
              </a:rPr>
              <a:t>A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Partir, um sonho tão normal.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D      </a:t>
            </a:r>
            <a:r>
              <a:rPr lang="pt-BR" sz="1200" dirty="0" err="1" smtClean="0">
                <a:solidFill>
                  <a:schemeClr val="bg1"/>
                </a:solidFill>
              </a:rPr>
              <a:t>D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D</a:t>
            </a:r>
            <a:r>
              <a:rPr lang="pt-BR" sz="1200" dirty="0" smtClean="0">
                <a:solidFill>
                  <a:schemeClr val="bg1"/>
                </a:solidFill>
              </a:rPr>
              <a:t>          </a:t>
            </a:r>
            <a:r>
              <a:rPr lang="pt-BR" sz="1200" dirty="0" err="1" smtClean="0">
                <a:solidFill>
                  <a:schemeClr val="bg1"/>
                </a:solidFill>
              </a:rPr>
              <a:t>D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Dissipei meus bens, o coração também.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G             A                D    </a:t>
            </a:r>
            <a:r>
              <a:rPr lang="pt-BR" sz="1200" dirty="0" err="1" smtClean="0">
                <a:solidFill>
                  <a:schemeClr val="bg1"/>
                </a:solidFill>
              </a:rPr>
              <a:t>D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No fim, meu mundo era irreal.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REFRAO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rgbClr val="FF0000"/>
                </a:solidFill>
              </a:rPr>
              <a:t>G     </a:t>
            </a:r>
            <a:r>
              <a:rPr lang="pt-BR" sz="1200" dirty="0" err="1" smtClean="0">
                <a:solidFill>
                  <a:srgbClr val="FF0000"/>
                </a:solidFill>
              </a:rPr>
              <a:t>G</a:t>
            </a:r>
            <a:r>
              <a:rPr lang="pt-BR" sz="1200" dirty="0" smtClean="0">
                <a:solidFill>
                  <a:srgbClr val="FF0000"/>
                </a:solidFill>
              </a:rPr>
              <a:t>                    D           </a:t>
            </a:r>
            <a:r>
              <a:rPr lang="pt-BR" sz="1200" dirty="0" err="1" smtClean="0">
                <a:solidFill>
                  <a:srgbClr val="FF0000"/>
                </a:solidFill>
              </a:rPr>
              <a:t>Bm</a:t>
            </a:r>
            <a:r>
              <a:rPr lang="pt-BR" sz="1200" dirty="0" smtClean="0">
                <a:solidFill>
                  <a:srgbClr val="FF0000"/>
                </a:solidFill>
              </a:rPr>
              <a:t/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CONFIEI NO TEU AMOR E VOLTEI,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Em      A                  D    </a:t>
            </a:r>
            <a:r>
              <a:rPr lang="pt-BR" sz="1200" dirty="0" err="1" smtClean="0">
                <a:solidFill>
                  <a:srgbClr val="FF0000"/>
                </a:solidFill>
              </a:rPr>
              <a:t>D</a:t>
            </a:r>
            <a:r>
              <a:rPr lang="pt-BR" sz="1200" dirty="0" smtClean="0">
                <a:solidFill>
                  <a:srgbClr val="FF0000"/>
                </a:solidFill>
              </a:rPr>
              <a:t/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SIM AQUI É MEU LUGAR.                                 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G         </a:t>
            </a:r>
            <a:r>
              <a:rPr lang="pt-BR" sz="1200" dirty="0" err="1" smtClean="0">
                <a:solidFill>
                  <a:srgbClr val="FF0000"/>
                </a:solidFill>
              </a:rPr>
              <a:t>G</a:t>
            </a:r>
            <a:r>
              <a:rPr lang="pt-BR" sz="1200" dirty="0" smtClean="0">
                <a:solidFill>
                  <a:srgbClr val="FF0000"/>
                </a:solidFill>
              </a:rPr>
              <a:t>                          D            </a:t>
            </a:r>
            <a:r>
              <a:rPr lang="pt-BR" sz="1200" dirty="0" err="1" smtClean="0">
                <a:solidFill>
                  <a:srgbClr val="FF0000"/>
                </a:solidFill>
              </a:rPr>
              <a:t>Bm</a:t>
            </a:r>
            <a:r>
              <a:rPr lang="pt-BR" sz="1200" dirty="0" smtClean="0">
                <a:solidFill>
                  <a:srgbClr val="FF0000"/>
                </a:solidFill>
              </a:rPr>
              <a:t/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EU GASTEI TEUS BENS, Ó PAI, E TE DOU</a:t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Em       A                            D      </a:t>
            </a:r>
            <a:r>
              <a:rPr lang="pt-BR" sz="1200" dirty="0" err="1" smtClean="0">
                <a:solidFill>
                  <a:srgbClr val="FF0000"/>
                </a:solidFill>
              </a:rPr>
              <a:t>D</a:t>
            </a:r>
            <a:r>
              <a:rPr lang="pt-BR" sz="1200" dirty="0" smtClean="0">
                <a:solidFill>
                  <a:srgbClr val="FF0000"/>
                </a:solidFill>
              </a:rPr>
              <a:t/>
            </a:r>
            <a:br>
              <a:rPr lang="pt-BR" sz="1200" dirty="0" smtClean="0">
                <a:solidFill>
                  <a:srgbClr val="FF0000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ESTE PRANTO EM MINHAS MÃOS.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D        </a:t>
            </a:r>
            <a:r>
              <a:rPr lang="pt-BR" sz="1200" dirty="0" err="1" smtClean="0">
                <a:solidFill>
                  <a:schemeClr val="bg1"/>
                </a:solidFill>
              </a:rPr>
              <a:t>D</a:t>
            </a:r>
            <a:r>
              <a:rPr lang="pt-BR" sz="1200" dirty="0" smtClean="0">
                <a:solidFill>
                  <a:schemeClr val="bg1"/>
                </a:solidFill>
              </a:rPr>
              <a:t>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D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D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Mil amigos conheci, disseram adeus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G      Em            A     </a:t>
            </a:r>
            <a:r>
              <a:rPr lang="pt-BR" sz="1200" dirty="0" err="1" smtClean="0">
                <a:solidFill>
                  <a:schemeClr val="bg1"/>
                </a:solidFill>
              </a:rPr>
              <a:t>A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caiu a solidão em mim.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            </a:t>
            </a:r>
            <a:r>
              <a:rPr lang="pt-BR" sz="1200" dirty="0" err="1" smtClean="0">
                <a:solidFill>
                  <a:schemeClr val="bg1"/>
                </a:solidFill>
              </a:rPr>
              <a:t>D</a:t>
            </a:r>
            <a:r>
              <a:rPr lang="pt-BR" sz="1200" dirty="0" smtClean="0">
                <a:solidFill>
                  <a:schemeClr val="bg1"/>
                </a:solidFill>
              </a:rPr>
              <a:t>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D</a:t>
            </a:r>
            <a:r>
              <a:rPr lang="pt-BR" sz="1200" dirty="0" smtClean="0">
                <a:solidFill>
                  <a:schemeClr val="bg1"/>
                </a:solidFill>
              </a:rPr>
              <a:t>           </a:t>
            </a:r>
            <a:r>
              <a:rPr lang="pt-BR" sz="1200" dirty="0" err="1" smtClean="0">
                <a:solidFill>
                  <a:schemeClr val="bg1"/>
                </a:solidFill>
              </a:rPr>
              <a:t>D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Um patrão cruel levou-me a refletir: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G            A                           D    </a:t>
            </a:r>
            <a:r>
              <a:rPr lang="pt-BR" sz="1200" dirty="0" err="1" smtClean="0">
                <a:solidFill>
                  <a:schemeClr val="bg1"/>
                </a:solidFill>
              </a:rPr>
              <a:t>D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Meu Pai não trata um servo assim.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REFRAO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D            </a:t>
            </a:r>
            <a:r>
              <a:rPr lang="pt-BR" sz="1200" dirty="0" err="1" smtClean="0">
                <a:solidFill>
                  <a:schemeClr val="bg1"/>
                </a:solidFill>
              </a:rPr>
              <a:t>D</a:t>
            </a:r>
            <a:r>
              <a:rPr lang="pt-BR" sz="1200" dirty="0" smtClean="0">
                <a:solidFill>
                  <a:schemeClr val="bg1"/>
                </a:solidFill>
              </a:rPr>
              <a:t>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D</a:t>
            </a:r>
            <a:r>
              <a:rPr lang="pt-BR" sz="1200" dirty="0" smtClean="0">
                <a:solidFill>
                  <a:schemeClr val="bg1"/>
                </a:solidFill>
              </a:rPr>
              <a:t>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D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Nem deixaste-me falar da ingratidão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G           Em                       A  </a:t>
            </a:r>
            <a:r>
              <a:rPr lang="pt-BR" sz="1200" dirty="0" err="1" smtClean="0">
                <a:solidFill>
                  <a:schemeClr val="bg1"/>
                </a:solidFill>
              </a:rPr>
              <a:t>A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morreu, no abraço, o mal que eu fiz.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D           </a:t>
            </a:r>
            <a:r>
              <a:rPr lang="pt-BR" sz="1200" dirty="0" err="1" smtClean="0">
                <a:solidFill>
                  <a:schemeClr val="bg1"/>
                </a:solidFill>
              </a:rPr>
              <a:t>D</a:t>
            </a:r>
            <a:r>
              <a:rPr lang="pt-BR" sz="1200" dirty="0" smtClean="0">
                <a:solidFill>
                  <a:schemeClr val="bg1"/>
                </a:solidFill>
              </a:rPr>
              <a:t>         </a:t>
            </a:r>
            <a:r>
              <a:rPr lang="pt-BR" sz="1200" dirty="0" err="1" smtClean="0">
                <a:solidFill>
                  <a:schemeClr val="bg1"/>
                </a:solidFill>
              </a:rPr>
              <a:t>D</a:t>
            </a:r>
            <a:r>
              <a:rPr lang="pt-BR" sz="1200" dirty="0" smtClean="0">
                <a:solidFill>
                  <a:schemeClr val="bg1"/>
                </a:solidFill>
              </a:rPr>
              <a:t>             </a:t>
            </a:r>
            <a:r>
              <a:rPr lang="pt-BR" sz="1200" dirty="0" err="1" smtClean="0">
                <a:solidFill>
                  <a:schemeClr val="bg1"/>
                </a:solidFill>
              </a:rPr>
              <a:t>D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Festa, o anel, sandálias nos </a:t>
            </a:r>
            <a:r>
              <a:rPr lang="pt-BR" sz="1200" dirty="0" err="1" smtClean="0">
                <a:solidFill>
                  <a:schemeClr val="bg1"/>
                </a:solidFill>
              </a:rPr>
              <a:t>pes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G       A            D  </a:t>
            </a:r>
            <a:r>
              <a:rPr lang="pt-BR" sz="1200" dirty="0" err="1" smtClean="0">
                <a:solidFill>
                  <a:schemeClr val="bg1"/>
                </a:solidFill>
              </a:rPr>
              <a:t>D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voltei a vida, sou feliz.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rgbClr val="FF0000"/>
                </a:solidFill>
              </a:rPr>
              <a:t> REFRAO 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9E55A7-D33B-4A3A-9788-83E777D8A4E1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7A4C-58B6-4EDC-8B94-413600FD461F}" type="datetimeFigureOut">
              <a:rPr lang="pt-BR" smtClean="0"/>
              <a:pPr/>
              <a:t>15/02/2019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1713-17C7-4B01-8573-61211E6349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3888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7A4C-58B6-4EDC-8B94-413600FD461F}" type="datetimeFigureOut">
              <a:rPr lang="pt-BR" smtClean="0"/>
              <a:pPr/>
              <a:t>15/02/2019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1713-17C7-4B01-8573-61211E6349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8771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7A4C-58B6-4EDC-8B94-413600FD461F}" type="datetimeFigureOut">
              <a:rPr lang="pt-BR" smtClean="0"/>
              <a:pPr/>
              <a:t>15/02/2019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1713-17C7-4B01-8573-61211E6349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1559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7A4C-58B6-4EDC-8B94-413600FD461F}" type="datetimeFigureOut">
              <a:rPr lang="pt-BR" smtClean="0"/>
              <a:pPr/>
              <a:t>15/02/2019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1713-17C7-4B01-8573-61211E6349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43579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7A4C-58B6-4EDC-8B94-413600FD461F}" type="datetimeFigureOut">
              <a:rPr lang="pt-BR" smtClean="0"/>
              <a:pPr/>
              <a:t>15/02/2019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1713-17C7-4B01-8573-61211E6349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1224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7A4C-58B6-4EDC-8B94-413600FD461F}" type="datetimeFigureOut">
              <a:rPr lang="pt-BR" smtClean="0"/>
              <a:pPr/>
              <a:t>15/02/2019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1713-17C7-4B01-8573-61211E6349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56216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7A4C-58B6-4EDC-8B94-413600FD461F}" type="datetimeFigureOut">
              <a:rPr lang="pt-BR" smtClean="0"/>
              <a:pPr/>
              <a:t>15/02/2019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1713-17C7-4B01-8573-61211E6349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3703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7A4C-58B6-4EDC-8B94-413600FD461F}" type="datetimeFigureOut">
              <a:rPr lang="pt-BR" smtClean="0"/>
              <a:pPr/>
              <a:t>15/02/2019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1713-17C7-4B01-8573-61211E6349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9240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7A4C-58B6-4EDC-8B94-413600FD461F}" type="datetimeFigureOut">
              <a:rPr lang="pt-BR" smtClean="0"/>
              <a:pPr/>
              <a:t>15/02/2019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1713-17C7-4B01-8573-61211E6349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071885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7A4C-58B6-4EDC-8B94-413600FD461F}" type="datetimeFigureOut">
              <a:rPr lang="pt-BR" smtClean="0"/>
              <a:pPr/>
              <a:t>15/02/2019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1713-17C7-4B01-8573-61211E6349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6760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F7A4C-58B6-4EDC-8B94-413600FD461F}" type="datetimeFigureOut">
              <a:rPr lang="pt-BR" smtClean="0"/>
              <a:pPr/>
              <a:t>15/02/2019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D1713-17C7-4B01-8573-61211E6349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0345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F7A4C-58B6-4EDC-8B94-413600FD461F}" type="datetimeFigureOut">
              <a:rPr lang="pt-BR" smtClean="0"/>
              <a:pPr/>
              <a:t>15/02/2019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D1713-17C7-4B01-8573-61211E63496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52081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numCol="1">
            <a:noAutofit/>
          </a:bodyPr>
          <a:lstStyle/>
          <a:p>
            <a:pPr algn="l"/>
            <a:r>
              <a:rPr lang="pt-BR" sz="3600" dirty="0" smtClean="0">
                <a:solidFill>
                  <a:srgbClr val="FFFF00"/>
                </a:solidFill>
              </a:rPr>
              <a:t/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Muito </a:t>
            </a:r>
            <a:r>
              <a:rPr lang="pt-BR" sz="3600" dirty="0">
                <a:solidFill>
                  <a:srgbClr val="FFFF00"/>
                </a:solidFill>
              </a:rPr>
              <a:t>alegre eu te pedi o que era meu</a:t>
            </a:r>
            <a:r>
              <a:rPr lang="pt-BR" sz="3600" dirty="0" smtClean="0">
                <a:solidFill>
                  <a:srgbClr val="FFFF00"/>
                </a:solidFill>
              </a:rPr>
              <a:t>. Partir</a:t>
            </a:r>
            <a:r>
              <a:rPr lang="pt-BR" sz="3600" dirty="0">
                <a:solidFill>
                  <a:srgbClr val="FFFF00"/>
                </a:solidFill>
              </a:rPr>
              <a:t>, um sonho tão </a:t>
            </a:r>
            <a:r>
              <a:rPr lang="pt-BR" sz="3600" dirty="0" smtClean="0">
                <a:solidFill>
                  <a:srgbClr val="FFFF00"/>
                </a:solidFill>
              </a:rPr>
              <a:t>normal. Dissipei </a:t>
            </a:r>
            <a:r>
              <a:rPr lang="pt-BR" sz="3600" dirty="0">
                <a:solidFill>
                  <a:srgbClr val="FFFF00"/>
                </a:solidFill>
              </a:rPr>
              <a:t>meus bens, o coração também</a:t>
            </a:r>
            <a:r>
              <a:rPr lang="pt-BR" sz="3600" dirty="0" smtClean="0">
                <a:solidFill>
                  <a:srgbClr val="FFFF00"/>
                </a:solidFill>
              </a:rPr>
              <a:t>. No </a:t>
            </a:r>
            <a:r>
              <a:rPr lang="pt-BR" sz="3600" dirty="0">
                <a:solidFill>
                  <a:srgbClr val="FFFF00"/>
                </a:solidFill>
              </a:rPr>
              <a:t>fim, meu mundo era irreal</a:t>
            </a:r>
            <a:r>
              <a:rPr lang="pt-BR" sz="3600" dirty="0" smtClean="0">
                <a:solidFill>
                  <a:srgbClr val="FFFF00"/>
                </a:solidFill>
              </a:rPr>
              <a:t>.</a:t>
            </a:r>
            <a:r>
              <a:rPr lang="pt-BR" sz="3600" dirty="0" smtClean="0">
                <a:solidFill>
                  <a:srgbClr val="FFFF00"/>
                </a:solidFill>
              </a:rPr>
              <a:t/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CONFIEI NO TEU AMOR E VOLTEI, SIM AQUI É MEU LUGAR. </a:t>
            </a:r>
            <a:r>
              <a:rPr lang="pt-BR" sz="3600" dirty="0" smtClean="0">
                <a:solidFill>
                  <a:srgbClr val="FFFF00"/>
                </a:solidFill>
              </a:rPr>
              <a:t>EU </a:t>
            </a:r>
            <a:r>
              <a:rPr lang="pt-BR" sz="3600" dirty="0" smtClean="0">
                <a:solidFill>
                  <a:srgbClr val="FFFF00"/>
                </a:solidFill>
              </a:rPr>
              <a:t>GASTEI TEUS BENS, Ó PAI, E TE DOU ESTE PRANTO EM MINHAS MÃOS</a:t>
            </a:r>
            <a:r>
              <a:rPr lang="pt-BR" sz="3600" dirty="0" smtClean="0">
                <a:solidFill>
                  <a:srgbClr val="FFFF00"/>
                </a:solidFill>
              </a:rPr>
              <a:t>.</a:t>
            </a:r>
            <a:r>
              <a:rPr lang="pt-BR" sz="3600" dirty="0" smtClean="0">
                <a:solidFill>
                  <a:srgbClr val="FFFF00"/>
                </a:solidFill>
              </a:rPr>
              <a:t/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Mil </a:t>
            </a:r>
            <a:r>
              <a:rPr lang="pt-BR" sz="3600" dirty="0">
                <a:solidFill>
                  <a:srgbClr val="FFFF00"/>
                </a:solidFill>
              </a:rPr>
              <a:t>amigos conheci, disseram </a:t>
            </a:r>
            <a:r>
              <a:rPr lang="pt-BR" sz="3600" dirty="0" smtClean="0">
                <a:solidFill>
                  <a:srgbClr val="FFFF00"/>
                </a:solidFill>
              </a:rPr>
              <a:t>adeus caiu </a:t>
            </a:r>
            <a:r>
              <a:rPr lang="pt-BR" sz="3600" dirty="0">
                <a:solidFill>
                  <a:srgbClr val="FFFF00"/>
                </a:solidFill>
              </a:rPr>
              <a:t>a solidão em </a:t>
            </a:r>
            <a:r>
              <a:rPr lang="pt-BR" sz="3600" dirty="0" smtClean="0">
                <a:solidFill>
                  <a:srgbClr val="FFFF00"/>
                </a:solidFill>
              </a:rPr>
              <a:t>mim. Um </a:t>
            </a:r>
            <a:r>
              <a:rPr lang="pt-BR" sz="3600" dirty="0">
                <a:solidFill>
                  <a:srgbClr val="FFFF00"/>
                </a:solidFill>
              </a:rPr>
              <a:t>patrão cruel levou-me a </a:t>
            </a:r>
            <a:r>
              <a:rPr lang="pt-BR" sz="3600" dirty="0" smtClean="0">
                <a:solidFill>
                  <a:srgbClr val="FFFF00"/>
                </a:solidFill>
              </a:rPr>
              <a:t>refletir: Meu </a:t>
            </a:r>
            <a:r>
              <a:rPr lang="pt-BR" sz="3600" dirty="0">
                <a:solidFill>
                  <a:srgbClr val="FFFF00"/>
                </a:solidFill>
              </a:rPr>
              <a:t>Pai não trata um servo assim.</a:t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REFRAO</a:t>
            </a:r>
            <a:r>
              <a:rPr lang="pt-BR" sz="3600" dirty="0">
                <a:solidFill>
                  <a:srgbClr val="FFFF00"/>
                </a:solidFill>
              </a:rPr>
              <a:t/>
            </a:r>
            <a:br>
              <a:rPr lang="pt-BR" sz="3600" dirty="0">
                <a:solidFill>
                  <a:srgbClr val="FFFF00"/>
                </a:solidFill>
              </a:rPr>
            </a:br>
            <a:endParaRPr lang="pt-BR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5638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Muito alegre eu te pedi o que era meu. Partir, um sonho tão normal. Dissipei meus bens, o coração também. No fim, meu mundo era irreal. CONFIEI NO TEU AMOR E VOLTEI, SIM AQUI É MEU LUGAR. EU GASTEI TEUS BENS, Ó PAI, E TE DOU ESTE PRANTO EM MINHAS MÃOS. Mil amigos conheci, disseram adeus caiu a solidão em mim. Um patrão cruel levou-me a refletir: Meu Pai não trata um servo assim. REFRAO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ESTE PRANTO EM MINHAS MÃO   Tom: D     D   Muito alegre eu te pedi o que era meu.       G          Em                      A Partir, um sonho tão normal.   D     Dissipei meus bens, o coração também.       G                 A                    D    No fim, meu mundo era irreal.   G                           D           Bm Confiei no teu amor e voltei,  Em      A                  D   sim aqui é meu lugar.                                   G                                      D            Bm       REFRAO Eu gastei teus bens, ó Pai, e Te dou Em     A                                D este pranto em minhas mãos.                                                             OFERTORIO     D   Mil amigos conheci, disseram adeus    G      Em                 A caiu a solidão em mim. D     Um patrão cruel levou-me a refletir:            G            A                         D    Meu Pai não trata um servo assim.     D      Nem deixaste-me falar da ingratidão         G              Em                              A morreu, no abraço, o mal que eu fiz.   D    Festa,roupa nova, o anel, sandálias nos pes      G       A                  D voltei a vida, sou feliz.   </dc:title>
  <dc:creator>Usuário do Windows</dc:creator>
  <cp:lastModifiedBy>MARCELO</cp:lastModifiedBy>
  <cp:revision>10</cp:revision>
  <dcterms:created xsi:type="dcterms:W3CDTF">2015-03-15T00:47:46Z</dcterms:created>
  <dcterms:modified xsi:type="dcterms:W3CDTF">2019-02-15T21:07:49Z</dcterms:modified>
</cp:coreProperties>
</file>