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1077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9722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37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53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9775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372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5100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195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363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137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81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0D4715-ABE2-4316-9459-CC8AAB36B569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1877-7127-4BB5-BDC6-550B968D31C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436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</a:rPr>
              <a:t>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EU LOUVAREI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  E                           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C#m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eu louvarei (eu louvarei) </a:t>
            </a:r>
            <a:r>
              <a:rPr lang="pt-BR" sz="2000" dirty="0">
                <a:solidFill>
                  <a:schemeClr val="bg1"/>
                </a:solidFill>
              </a:rPr>
              <a:t>eu louvarei </a:t>
            </a:r>
            <a:r>
              <a:rPr lang="pt-BR" sz="2000" dirty="0" smtClean="0">
                <a:solidFill>
                  <a:schemeClr val="bg1"/>
                </a:solidFill>
              </a:rPr>
              <a:t>(eu louvarei)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</a:t>
            </a:r>
            <a:r>
              <a:rPr lang="pt-BR" sz="2000" dirty="0" err="1" smtClean="0">
                <a:solidFill>
                  <a:schemeClr val="bg1"/>
                </a:solidFill>
              </a:rPr>
              <a:t>F#m</a:t>
            </a:r>
            <a:r>
              <a:rPr lang="pt-BR" sz="2000" dirty="0" smtClean="0">
                <a:solidFill>
                  <a:schemeClr val="bg1"/>
                </a:solidFill>
              </a:rPr>
              <a:t>   B7                      E  B7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eu louvarei ao meu senhor  (2x)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                                                                                                        B7                               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err="1">
                <a:solidFill>
                  <a:schemeClr val="bg1"/>
                </a:solidFill>
              </a:rPr>
              <a:t>j</a:t>
            </a:r>
            <a:r>
              <a:rPr lang="pt-BR" sz="2000" dirty="0" err="1" smtClean="0">
                <a:solidFill>
                  <a:schemeClr val="bg1"/>
                </a:solidFill>
              </a:rPr>
              <a:t>oão</a:t>
            </a:r>
            <a:r>
              <a:rPr lang="pt-BR" sz="2000" dirty="0" smtClean="0">
                <a:solidFill>
                  <a:schemeClr val="bg1"/>
                </a:solidFill>
              </a:rPr>
              <a:t> viu o numero dos redimidos e todos louvavam ao senhor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                                                                 E       B7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uns oravam, outros cantavam e todos louvavam ao senhor.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REFRÃO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                                                                                                     B7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todos unidos, alegres cantavam gloria e louvores ao senhor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                                                                                  E    B7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gloria ao pai, gloria ao filho e gloria ao espirito de amor 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REFRÃO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                                                                                           B7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somos filhos de ti pai eterno, tu nos criastes por amor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                                                                                            E    B7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nos te adoramos, ti bendizemos e todos cantamos seu louvor 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08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EU LOUVAREI                 E                                         C#m eu louvarei (eu louvarei) eu louvarei (eu louvarei)       F#m   B7                      E  B7 eu louvarei ao meu senhor  (2x) E                                                                                                        B7                                 joão viu o numero dos redimidos e todos louvavam ao senhor                                                                                                     E       B7  uns oravam, outros cantavam e todos louvavam ao senhor. REFRÃO E                                                                                                     B7  todos unidos, alegres cantavam gloria e louvores ao senhor                                                                                                 E    B7  gloria ao pai, gloria ao filho e gloria ao espirito de amor   REFRÃO E                                                                                           B7 somos filhos de ti pai eterno, tu nos criastes por amor                                                                                                            E    B7 nos te adoramos, ti bendizemos e todos cantamos seu louvor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EU LOUVAREI                 E                                         C#m eu louvarei (eu louvarei) eu louvarei (eu louvarei)       F#m   B7                      E  B7 eu louvarei ao meu senhor  (2x) E                                                                                                        B7                                 joão viu o numero dos redimidos e todos louvavam ao senhor                                                                                                     E       B7  uns oravam, outros cantavam e todos louvavam ao senhor. REFRÃO E                                                                                                     B7  todos unidos, alegres cantavam gloria e louvores ao senhor                                                                                                 E    B7  gloria ao pai, gloria ao filho e gloria ao espirito de amor   REFRÃO E                                                                                           B7 somos filhos de ti pai eterno, tu nos criastes por amor                                                                                                            E    B7 nos te adoramos, ti bendizemos e todos cantamos seu louvor </dc:title>
  <dc:creator>Usuário do Windows</dc:creator>
  <cp:lastModifiedBy>Usuário do Windows</cp:lastModifiedBy>
  <cp:revision>1</cp:revision>
  <dcterms:created xsi:type="dcterms:W3CDTF">2015-03-13T01:12:07Z</dcterms:created>
  <dcterms:modified xsi:type="dcterms:W3CDTF">2015-03-13T01:12:31Z</dcterms:modified>
</cp:coreProperties>
</file>