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77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9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3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87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4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97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3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2480-E876-42B0-8798-C7039D85E9F1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FDAD-7097-426D-8812-BBB1B4D181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3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rmAutofit fontScale="90000"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FESTA DE CRISTO  Tom</a:t>
            </a:r>
            <a:r>
              <a:rPr lang="pt-BR" sz="2000" dirty="0">
                <a:solidFill>
                  <a:schemeClr val="bg1"/>
                </a:solidFill>
              </a:rPr>
              <a:t>: C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		</a:t>
            </a:r>
            <a:r>
              <a:rPr lang="pt-BR" sz="2000" dirty="0" err="1">
                <a:solidFill>
                  <a:schemeClr val="bg1"/>
                </a:solidFill>
              </a:rPr>
              <a:t>Intro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F </a:t>
            </a:r>
            <a:r>
              <a:rPr lang="pt-BR" sz="2000" dirty="0" smtClean="0">
                <a:solidFill>
                  <a:schemeClr val="bg1"/>
                </a:solidFill>
              </a:rPr>
              <a:t>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Festa de Cristo,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>
                <a:solidFill>
                  <a:schemeClr val="bg1"/>
                </a:solidFill>
              </a:rPr>
              <a:t>F            </a:t>
            </a:r>
            <a:r>
              <a:rPr lang="pt-BR" sz="2000" dirty="0" smtClean="0">
                <a:solidFill>
                  <a:schemeClr val="bg1"/>
                </a:solidFill>
              </a:rPr>
              <a:t>        G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Pode vir, pode chegar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F                   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Misturando o mundo inteiro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F              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Nós viemos pra louvar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F            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Hoje tem festa de Cristo,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F           </a:t>
            </a:r>
            <a:r>
              <a:rPr lang="pt-BR" sz="2000" dirty="0" smtClean="0">
                <a:solidFill>
                  <a:schemeClr val="bg1"/>
                </a:solidFill>
              </a:rPr>
              <a:t>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Pode vir, pode chegar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 F                    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Misturando o mundo inteiro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</a:t>
            </a:r>
            <a:r>
              <a:rPr lang="pt-BR" sz="2000" dirty="0">
                <a:solidFill>
                  <a:schemeClr val="bg1"/>
                </a:solidFill>
              </a:rPr>
              <a:t>F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N </a:t>
            </a:r>
            <a:r>
              <a:rPr lang="pt-BR" sz="2000" dirty="0" err="1">
                <a:solidFill>
                  <a:schemeClr val="bg1"/>
                </a:solidFill>
              </a:rPr>
              <a:t>ós</a:t>
            </a:r>
            <a:r>
              <a:rPr lang="pt-BR" sz="2000" dirty="0">
                <a:solidFill>
                  <a:schemeClr val="bg1"/>
                </a:solidFill>
              </a:rPr>
              <a:t> viemos pra louvar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*Tem gente com muito amor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</a:t>
            </a:r>
            <a:r>
              <a:rPr lang="pt-BR" sz="2000" dirty="0">
                <a:solidFill>
                  <a:schemeClr val="bg1"/>
                </a:solidFill>
              </a:rPr>
              <a:t>F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Dm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Com raça, esperança e fé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     G         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Guitarras tocam louvor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 F                    Dm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A Cristo de Nazaré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Vai lá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C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Pra ver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F        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Dm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A tribo toda louvar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G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A fé em Cristo crescer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F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Dm  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Maria também mandou chamar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G </a:t>
            </a:r>
            <a:r>
              <a:rPr lang="pt-BR" sz="2000" dirty="0">
                <a:solidFill>
                  <a:schemeClr val="bg1"/>
                </a:solidFill>
              </a:rPr>
              <a:t>F      </a:t>
            </a:r>
            <a:r>
              <a:rPr lang="pt-BR" sz="2000" dirty="0" smtClean="0">
                <a:solidFill>
                  <a:schemeClr val="bg1"/>
                </a:solidFill>
              </a:rPr>
              <a:t>  G </a:t>
            </a:r>
            <a:r>
              <a:rPr lang="pt-BR" sz="2000" dirty="0">
                <a:solidFill>
                  <a:schemeClr val="bg1"/>
                </a:solidFill>
              </a:rPr>
              <a:t>F     </a:t>
            </a:r>
            <a:r>
              <a:rPr lang="pt-BR" sz="2000" dirty="0" smtClean="0">
                <a:solidFill>
                  <a:schemeClr val="bg1"/>
                </a:solidFill>
              </a:rPr>
              <a:t>  G </a:t>
            </a:r>
            <a:r>
              <a:rPr lang="pt-BR" sz="2000" dirty="0">
                <a:solidFill>
                  <a:schemeClr val="bg1"/>
                </a:solidFill>
              </a:rPr>
              <a:t>F      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Avisou, Avisou, Avisou , Avisou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C     </a:t>
            </a:r>
            <a:r>
              <a:rPr lang="pt-BR" sz="2000" dirty="0" smtClean="0">
                <a:solidFill>
                  <a:schemeClr val="bg1"/>
                </a:solidFill>
              </a:rPr>
              <a:t>           F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-&gt;Que vai rolar a festa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smtClean="0">
                <a:solidFill>
                  <a:schemeClr val="bg1"/>
                </a:solidFill>
              </a:rPr>
              <a:t>     G   </a:t>
            </a:r>
            <a:r>
              <a:rPr lang="pt-BR" sz="2000" dirty="0">
                <a:solidFill>
                  <a:schemeClr val="bg1"/>
                </a:solidFill>
              </a:rPr>
              <a:t>F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Vai rolar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O povo de Cristo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smtClean="0">
                <a:solidFill>
                  <a:schemeClr val="bg1"/>
                </a:solidFill>
              </a:rPr>
              <a:t>         F          </a:t>
            </a:r>
            <a:r>
              <a:rPr lang="pt-BR" sz="2000" dirty="0">
                <a:solidFill>
                  <a:schemeClr val="bg1"/>
                </a:solidFill>
              </a:rPr>
              <a:t>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Mandou avisar</a:t>
            </a:r>
          </a:p>
        </p:txBody>
      </p:sp>
    </p:spTree>
    <p:extLst>
      <p:ext uri="{BB962C8B-B14F-4D97-AF65-F5344CB8AC3E}">
        <p14:creationId xmlns:p14="http://schemas.microsoft.com/office/powerpoint/2010/main" val="12019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FESTA DE CRISTO  Tom: C   Intro:  F  G                     G  Festa de Cristo,              F                    G     Pode vir, pode chegar              F                            G  Misturando o mundo inteiro             F                       G  Nós viemos pra louvar              F                      G  Hoje tem festa de Cristo,              F                    G  Pode vir, pode chegar              F                              G  Misturando o mundo inteiro             F                         G  N ós viemos pra louvar                                                 C *Tem gente com muito amor                 F                       Dm   Com raça, esperança e fé           G                           C  Guitarras tocam louvor         F                    Dm            A Cristo de Nazaré        G  Vai lá          C  Pra ver            F                 Dm  A tribo toda louvar      G                             C  A fé em Cristo crescer          F                          Dm           G  Maria também mandou chamar          G F        G F       G F          Avisou, Avisou, Avisou , Avisou               C                F -&gt;Que vai rolar a festa              G   F   Vai rolar                         C   O povo de Cristo              F          G   Mandou avisar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FESTA DE CRISTO  Tom: C   Intro:  F  G                     G  Festa de Cristo,              F                    G     Pode vir, pode chegar              F                            G  Misturando o mundo inteiro             F                       G  Nós viemos pra louvar              F                      G  Hoje tem festa de Cristo,              F                    G  Pode vir, pode chegar              F                              G  Misturando o mundo inteiro             F                         G  N ós viemos pra louvar                                                 C *Tem gente com muito amor                 F                       Dm   Com raça, esperança e fé           G                           C  Guitarras tocam louvor         F                    Dm            A Cristo de Nazaré        G  Vai lá          C  Pra ver            F                 Dm  A tribo toda louvar      G                             C  A fé em Cristo crescer          F                          Dm           G  Maria também mandou chamar          G F        G F       G F          Avisou, Avisou, Avisou , Avisou               C                F -&gt;Que vai rolar a festa              G   F   Vai rolar                         C   O povo de Cristo              F          G   Mandou avisar</dc:title>
  <dc:creator>Usuário do Windows</dc:creator>
  <cp:lastModifiedBy>Usuário do Windows</cp:lastModifiedBy>
  <cp:revision>1</cp:revision>
  <dcterms:created xsi:type="dcterms:W3CDTF">2015-03-13T01:17:58Z</dcterms:created>
  <dcterms:modified xsi:type="dcterms:W3CDTF">2015-03-13T01:18:15Z</dcterms:modified>
</cp:coreProperties>
</file>