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29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3532B-B2DF-4BD4-906C-D6A5BAFB4419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D02A1-9E03-4D1A-9FE9-30AC198EED0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E    A    E         A    B    E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Glo</a:t>
            </a:r>
            <a:r>
              <a:rPr lang="pt-BR" sz="1200" dirty="0" smtClean="0">
                <a:solidFill>
                  <a:schemeClr val="bg1"/>
                </a:solidFill>
              </a:rPr>
              <a:t>...</a:t>
            </a:r>
            <a:r>
              <a:rPr lang="pt-BR" sz="1200" dirty="0" err="1" smtClean="0">
                <a:solidFill>
                  <a:schemeClr val="bg1"/>
                </a:solidFill>
              </a:rPr>
              <a:t>o.</a:t>
            </a:r>
            <a:r>
              <a:rPr lang="pt-BR" sz="1200" dirty="0" smtClean="0">
                <a:solidFill>
                  <a:schemeClr val="bg1"/>
                </a:solidFill>
              </a:rPr>
              <a:t>..ria,      </a:t>
            </a:r>
            <a:r>
              <a:rPr lang="pt-BR" sz="1200" dirty="0" err="1" smtClean="0">
                <a:solidFill>
                  <a:schemeClr val="bg1"/>
                </a:solidFill>
              </a:rPr>
              <a:t>Glo</a:t>
            </a:r>
            <a:r>
              <a:rPr lang="pt-BR" sz="1200" dirty="0" smtClean="0">
                <a:solidFill>
                  <a:schemeClr val="bg1"/>
                </a:solidFill>
              </a:rPr>
              <a:t>...</a:t>
            </a:r>
            <a:r>
              <a:rPr lang="pt-BR" sz="1200" dirty="0" err="1" smtClean="0">
                <a:solidFill>
                  <a:schemeClr val="bg1"/>
                </a:solidFill>
              </a:rPr>
              <a:t>o.</a:t>
            </a:r>
            <a:r>
              <a:rPr lang="pt-BR" sz="1200" dirty="0" smtClean="0">
                <a:solidFill>
                  <a:schemeClr val="bg1"/>
                </a:solidFill>
              </a:rPr>
              <a:t>..ria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A         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Ao Pai,  Criador,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G#m          C#m         F#m      B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Ao Filho Redentor e ao Espírito, </a:t>
            </a:r>
            <a:r>
              <a:rPr lang="pt-BR" sz="1200" dirty="0" err="1" smtClean="0">
                <a:solidFill>
                  <a:schemeClr val="bg1"/>
                </a:solidFill>
              </a:rPr>
              <a:t>Gló</a:t>
            </a:r>
            <a:r>
              <a:rPr lang="pt-BR" sz="1200" dirty="0" smtClean="0">
                <a:solidFill>
                  <a:schemeClr val="bg1"/>
                </a:solidFill>
              </a:rPr>
              <a:t>...ria    (2x)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E           A         E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Ao Pai,  Criador do mundo,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A               B          E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Ao Filho, Redentor dos homens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A   B       G#m          C#m     F#m B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ao Espírito de Amor, demos sempre </a:t>
            </a:r>
            <a:r>
              <a:rPr lang="pt-BR" sz="1200" dirty="0" err="1" smtClean="0">
                <a:solidFill>
                  <a:schemeClr val="bg1"/>
                </a:solidFill>
              </a:rPr>
              <a:t>Gló</a:t>
            </a:r>
            <a:r>
              <a:rPr lang="pt-BR" sz="1200" dirty="0" smtClean="0">
                <a:solidFill>
                  <a:schemeClr val="bg1"/>
                </a:solidFill>
              </a:rPr>
              <a:t>...</a:t>
            </a:r>
            <a:r>
              <a:rPr lang="pt-BR" sz="1200" dirty="0" err="1" smtClean="0">
                <a:solidFill>
                  <a:schemeClr val="bg1"/>
                </a:solidFill>
              </a:rPr>
              <a:t>o.</a:t>
            </a:r>
            <a:r>
              <a:rPr lang="pt-BR" sz="1200" dirty="0" smtClean="0">
                <a:solidFill>
                  <a:schemeClr val="bg1"/>
                </a:solidFill>
              </a:rPr>
              <a:t>..ria     (bis)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DD02A1-9E03-4D1A-9FE9-30AC198EED0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5517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3174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8734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4846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7793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4406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3126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4201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59044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6268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6714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CB89-38AE-4F1E-A7B3-1DB7DEA9EC5A}" type="datetimeFigureOut">
              <a:rPr lang="pt-BR" smtClean="0"/>
              <a:pPr/>
              <a:t>08/04/2018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209C8-556A-4949-8D99-64D71D150EC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4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b="1" i="1" u="sng" dirty="0">
                <a:solidFill>
                  <a:srgbClr val="FFFF00"/>
                </a:solidFill>
              </a:rPr>
              <a:t>Glória, Ao Pai e Criador do </a:t>
            </a:r>
            <a:r>
              <a:rPr lang="pt-BR" b="1" i="1" u="sng" dirty="0" smtClean="0">
                <a:solidFill>
                  <a:srgbClr val="FFFF00"/>
                </a:solidFill>
              </a:rPr>
              <a:t>Mundo</a:t>
            </a:r>
            <a:br>
              <a:rPr lang="pt-BR" b="1" i="1" u="sng" dirty="0" smtClean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4000" dirty="0" err="1" smtClean="0">
                <a:solidFill>
                  <a:srgbClr val="FFFF00"/>
                </a:solidFill>
              </a:rPr>
              <a:t>Glo</a:t>
            </a:r>
            <a:r>
              <a:rPr lang="pt-BR" sz="4000" dirty="0" smtClean="0">
                <a:solidFill>
                  <a:srgbClr val="FFFF00"/>
                </a:solidFill>
              </a:rPr>
              <a:t>...</a:t>
            </a:r>
            <a:r>
              <a:rPr lang="pt-BR" sz="4000" dirty="0" err="1" smtClean="0">
                <a:solidFill>
                  <a:srgbClr val="FFFF00"/>
                </a:solidFill>
              </a:rPr>
              <a:t>o.</a:t>
            </a:r>
            <a:r>
              <a:rPr lang="pt-BR" sz="4000" dirty="0" smtClean="0">
                <a:solidFill>
                  <a:srgbClr val="FFFF00"/>
                </a:solidFill>
              </a:rPr>
              <a:t>..ria,      </a:t>
            </a:r>
            <a:r>
              <a:rPr lang="pt-BR" sz="4000" dirty="0" err="1" smtClean="0">
                <a:solidFill>
                  <a:srgbClr val="FFFF00"/>
                </a:solidFill>
              </a:rPr>
              <a:t>Glo</a:t>
            </a:r>
            <a:r>
              <a:rPr lang="pt-BR" sz="4000" dirty="0" smtClean="0">
                <a:solidFill>
                  <a:srgbClr val="FFFF00"/>
                </a:solidFill>
              </a:rPr>
              <a:t>...</a:t>
            </a:r>
            <a:r>
              <a:rPr lang="pt-BR" sz="4000" dirty="0" err="1" smtClean="0">
                <a:solidFill>
                  <a:srgbClr val="FFFF00"/>
                </a:solidFill>
              </a:rPr>
              <a:t>o.</a:t>
            </a:r>
            <a:r>
              <a:rPr lang="pt-BR" sz="4000" dirty="0" smtClean="0">
                <a:solidFill>
                  <a:srgbClr val="FFFF00"/>
                </a:solidFill>
              </a:rPr>
              <a:t>..ria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Ao Pai,  Criador, 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Ao Filho Redentor e ao Espírito, </a:t>
            </a:r>
            <a:r>
              <a:rPr lang="pt-BR" sz="4000" dirty="0" err="1" smtClean="0">
                <a:solidFill>
                  <a:srgbClr val="FFFF00"/>
                </a:solidFill>
              </a:rPr>
              <a:t>Gló</a:t>
            </a:r>
            <a:r>
              <a:rPr lang="pt-BR" sz="4000" dirty="0" smtClean="0">
                <a:solidFill>
                  <a:srgbClr val="FFFF00"/>
                </a:solidFill>
              </a:rPr>
              <a:t>...ria    (2x)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/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Ao Pai,  Criador do mundo,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Ao Filho, Redentor dos homens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E ao Espírito de Amor, demos sempre </a:t>
            </a:r>
            <a:r>
              <a:rPr lang="pt-BR" sz="4000" dirty="0" err="1" smtClean="0">
                <a:solidFill>
                  <a:srgbClr val="FFFF00"/>
                </a:solidFill>
              </a:rPr>
              <a:t>Gló</a:t>
            </a:r>
            <a:r>
              <a:rPr lang="pt-BR" sz="4000" dirty="0" smtClean="0">
                <a:solidFill>
                  <a:srgbClr val="FFFF00"/>
                </a:solidFill>
              </a:rPr>
              <a:t>...</a:t>
            </a:r>
            <a:r>
              <a:rPr lang="pt-BR" sz="4000" dirty="0" err="1" smtClean="0">
                <a:solidFill>
                  <a:srgbClr val="FFFF00"/>
                </a:solidFill>
              </a:rPr>
              <a:t>o.</a:t>
            </a:r>
            <a:r>
              <a:rPr lang="pt-BR" sz="4000" dirty="0" smtClean="0">
                <a:solidFill>
                  <a:srgbClr val="FFFF00"/>
                </a:solidFill>
              </a:rPr>
              <a:t>..ria     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38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16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Glória, Ao Pai e Criador do Mundo  Glo...o...ria,      Glo...o...ria Ao Pai,  Criador,  Ao Filho Redentor e ao Espírito, Gló...ria    (2x)  Ao Pai,  Criador do mundo, Ao Filho, Redentor dos homens E ao Espírito de Amor, demos sempre Gló...o...ria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Glória, Ao Pai e Criador do Mundo  Tom: D    A    D    A       D    E    A Glo...o...ria,  Glo...o...ria        D               Ao Pai,  Criador,        A                                      E            A Ao Filho Redentor e ao Espírito, Gló...ria    (2x)         A              D           A Ao Pai,  Criador do mundo,       D                    E            A Ao Filho, Redentor dos homens               D   E             A                 A               B   E    A E ao Espírito de Amor, demos sempre Gló...o...ria     (bis)</dc:title>
  <dc:creator>Usuário do Windows</dc:creator>
  <cp:lastModifiedBy>MARCELO</cp:lastModifiedBy>
  <cp:revision>7</cp:revision>
  <dcterms:created xsi:type="dcterms:W3CDTF">2015-03-15T00:37:12Z</dcterms:created>
  <dcterms:modified xsi:type="dcterms:W3CDTF">2018-04-08T03:08:18Z</dcterms:modified>
</cp:coreProperties>
</file>