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144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1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B8B50-7E32-4BA8-AE0C-F5B2CC68DA77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0FF6D-0C9E-4A67-96B2-E76D2EEDEF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    D            G        A          D    G</a:t>
            </a:r>
            <a:r>
              <a:rPr lang="pt-BR" baseline="0" dirty="0" smtClean="0">
                <a:solidFill>
                  <a:srgbClr val="FFFF00"/>
                </a:solidFill>
              </a:rPr>
              <a:t>       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Um grito pela paz, escoa pelo ar gloria a rei Jesus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D</a:t>
            </a:r>
            <a:r>
              <a:rPr lang="pt-BR" baseline="0" dirty="0" smtClean="0">
                <a:solidFill>
                  <a:srgbClr val="FFFF00"/>
                </a:solidFill>
              </a:rPr>
              <a:t>                 G           A              D    G          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Ensinando os corações o milagre de amar gloria ao rei Jesus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Em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F#m              G              A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Até as nuvens que passam no ar irão se alegrar.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Em                    F#m               </a:t>
            </a:r>
            <a:r>
              <a:rPr lang="pt-BR" smtClean="0">
                <a:solidFill>
                  <a:srgbClr val="FFFF00"/>
                </a:solidFill>
              </a:rPr>
              <a:t>G                    </a:t>
            </a:r>
            <a:r>
              <a:rPr lang="pt-BR" dirty="0" smtClean="0">
                <a:solidFill>
                  <a:srgbClr val="FFFF00"/>
                </a:solidFill>
              </a:rPr>
              <a:t>A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Pois sobre elas Jesus nosso rei</a:t>
            </a:r>
            <a:r>
              <a:rPr lang="pt-BR" baseline="0" dirty="0" smtClean="0">
                <a:solidFill>
                  <a:srgbClr val="FFFF00"/>
                </a:solidFill>
              </a:rPr>
              <a:t> em sua glória virá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           Em    G            D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OH! ALELUIA, DEUS É NOSSO REI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Em    G                D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OH! ALELUIA GLORIA AO NOSSO DEUS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 Em           G                  </a:t>
            </a:r>
            <a:r>
              <a:rPr lang="pt-BR" dirty="0" err="1" smtClean="0">
                <a:solidFill>
                  <a:srgbClr val="FFFF00"/>
                </a:solidFill>
              </a:rPr>
              <a:t>Bm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GLÓRIA AO REI JESUS, SANTO DOS SANTOS.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G       A              D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O SEU AMO......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OR REINARA.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D</a:t>
            </a:r>
            <a:r>
              <a:rPr lang="pt-BR" baseline="0" dirty="0" smtClean="0">
                <a:solidFill>
                  <a:srgbClr val="FFFF00"/>
                </a:solidFill>
              </a:rPr>
              <a:t>             G      A                  D    G          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É tempo de orar e juntos vamos dar gloria ao rei Jesus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D                G          A         D</a:t>
            </a:r>
            <a:r>
              <a:rPr lang="pt-BR" baseline="0" dirty="0" smtClean="0">
                <a:solidFill>
                  <a:srgbClr val="FFFF00"/>
                </a:solidFill>
              </a:rPr>
              <a:t>     G                  D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Que desce sobre nós com jubilo e paz gloria ao rei Jesus  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0FF6D-0C9E-4A67-96B2-E76D2EEDEF1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  <a:ln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Um grito pela paz, escoa pelo ar gloria a rei Jesus</a:t>
            </a:r>
          </a:p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Ensinando os corações o milagre de amar gloria ao rei Jesus</a:t>
            </a:r>
          </a:p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Até as nuvens que passam no ar irão se alegrar.</a:t>
            </a:r>
          </a:p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Pois sobre elas Jesus nosso rei irão se alegrar </a:t>
            </a:r>
          </a:p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OH! ALELUIA, DEUS É NOSSO REI </a:t>
            </a:r>
          </a:p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OH! ALELUIA GLORIA AO NOSSO DEUS</a:t>
            </a:r>
          </a:p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GLÓRIA AO REI JESUS, SANTO DOS SANTOS.</a:t>
            </a:r>
          </a:p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O SEU AMOOOOOR REINARA.</a:t>
            </a:r>
          </a:p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É tempo de orar e juntos vamos dar gloria ao rei Jesus</a:t>
            </a:r>
          </a:p>
          <a:p>
            <a:pPr algn="just"/>
            <a:r>
              <a:rPr lang="pt-BR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Que desce sobre nós com jubilo e paz gloria ao rei Jesus  </a:t>
            </a:r>
            <a:endParaRPr lang="pt-B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62</TotalTime>
  <Words>249</Words>
  <Application>Microsoft Office PowerPoint</Application>
  <PresentationFormat>Apresentação na tela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12</cp:revision>
  <dcterms:created xsi:type="dcterms:W3CDTF">2016-06-04T17:36:16Z</dcterms:created>
  <dcterms:modified xsi:type="dcterms:W3CDTF">2018-11-24T19:44:20Z</dcterms:modified>
</cp:coreProperties>
</file>