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1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7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93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6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2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0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68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CB89-38AE-4F1E-A7B3-1DB7DEA9EC5A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09C8-556A-4949-8D99-64D71D150E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3200" b="1" i="1" u="sng" dirty="0">
                <a:solidFill>
                  <a:schemeClr val="bg1"/>
                </a:solidFill>
              </a:rPr>
              <a:t>Glória, Ao Pai e Criador do </a:t>
            </a:r>
            <a:r>
              <a:rPr lang="pt-BR" sz="3200" b="1" i="1" u="sng" dirty="0" smtClean="0">
                <a:solidFill>
                  <a:schemeClr val="bg1"/>
                </a:solidFill>
              </a:rPr>
              <a:t>Mundo</a:t>
            </a:r>
            <a:br>
              <a:rPr lang="pt-BR" sz="3200" b="1" i="1" u="sng" dirty="0" smtClean="0">
                <a:solidFill>
                  <a:schemeClr val="bg1"/>
                </a:solidFill>
              </a:rPr>
            </a:br>
            <a:r>
              <a:rPr lang="pt-BR" sz="3200" b="1" i="1" u="sng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Tom: 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A    D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r>
              <a:rPr lang="pt-BR" sz="2000" dirty="0" smtClean="0">
                <a:solidFill>
                  <a:schemeClr val="bg1"/>
                </a:solidFill>
              </a:rPr>
              <a:t>       </a:t>
            </a:r>
            <a:r>
              <a:rPr lang="pt-BR" sz="2000" dirty="0">
                <a:solidFill>
                  <a:schemeClr val="bg1"/>
                </a:solidFill>
              </a:rPr>
              <a:t>D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err="1" smtClean="0">
                <a:solidFill>
                  <a:schemeClr val="bg1"/>
                </a:solidFill>
              </a:rPr>
              <a:t>Glo</a:t>
            </a:r>
            <a:r>
              <a:rPr lang="pt-BR" sz="2000" dirty="0" smtClean="0">
                <a:solidFill>
                  <a:schemeClr val="bg1"/>
                </a:solidFill>
              </a:rPr>
              <a:t>...o...ria,  </a:t>
            </a:r>
            <a:r>
              <a:rPr lang="pt-BR" sz="2000" dirty="0" err="1" smtClean="0">
                <a:solidFill>
                  <a:schemeClr val="bg1"/>
                </a:solidFill>
              </a:rPr>
              <a:t>Glo</a:t>
            </a:r>
            <a:r>
              <a:rPr lang="pt-BR" sz="2000" dirty="0" smtClean="0">
                <a:solidFill>
                  <a:schemeClr val="bg1"/>
                </a:solidFill>
              </a:rPr>
              <a:t>...o...ria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D           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Ao Pai,  Criador,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 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Ao Filho Redentor e ao Espírito, </a:t>
            </a:r>
            <a:r>
              <a:rPr lang="pt-BR" sz="2000" dirty="0" err="1" smtClean="0">
                <a:solidFill>
                  <a:schemeClr val="bg1"/>
                </a:solidFill>
              </a:rPr>
              <a:t>Gló</a:t>
            </a:r>
            <a:r>
              <a:rPr lang="pt-BR" sz="2000" dirty="0" smtClean="0">
                <a:solidFill>
                  <a:schemeClr val="bg1"/>
                </a:solidFill>
              </a:rPr>
              <a:t>...ria    </a:t>
            </a:r>
            <a:r>
              <a:rPr lang="pt-BR" sz="2000" dirty="0">
                <a:solidFill>
                  <a:schemeClr val="bg1"/>
                </a:solidFill>
              </a:rPr>
              <a:t>(2x)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smtClean="0">
                <a:solidFill>
                  <a:schemeClr val="bg1"/>
                </a:solidFill>
              </a:rPr>
              <a:t>   A              </a:t>
            </a:r>
            <a:r>
              <a:rPr lang="pt-BR" sz="2000" dirty="0">
                <a:solidFill>
                  <a:schemeClr val="bg1"/>
                </a:solidFill>
              </a:rPr>
              <a:t>D</a:t>
            </a:r>
            <a:r>
              <a:rPr lang="pt-BR" sz="2000" dirty="0" smtClean="0">
                <a:solidFill>
                  <a:schemeClr val="bg1"/>
                </a:solidFill>
              </a:rPr>
              <a:t>    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Ao Pai,  Criador do mundo,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D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Ao Filho, Redentor dos homens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D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r>
              <a:rPr lang="pt-BR" sz="2000" dirty="0" smtClean="0">
                <a:solidFill>
                  <a:schemeClr val="bg1"/>
                </a:solidFill>
              </a:rPr>
              <a:t>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A</a:t>
            </a:r>
            <a:r>
              <a:rPr lang="pt-BR" sz="2000" dirty="0" smtClean="0">
                <a:solidFill>
                  <a:schemeClr val="bg1"/>
                </a:solidFill>
              </a:rPr>
              <a:t>               </a:t>
            </a:r>
            <a:r>
              <a:rPr lang="pt-BR" sz="2000" dirty="0">
                <a:solidFill>
                  <a:schemeClr val="bg1"/>
                </a:solidFill>
              </a:rPr>
              <a:t>B</a:t>
            </a:r>
            <a:r>
              <a:rPr lang="pt-BR" sz="2000" dirty="0" smtClean="0">
                <a:solidFill>
                  <a:schemeClr val="bg1"/>
                </a:solidFill>
              </a:rPr>
              <a:t>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 ao Espírito de Amor, demos sempre </a:t>
            </a:r>
            <a:r>
              <a:rPr lang="pt-BR" sz="2000" dirty="0" err="1" smtClean="0">
                <a:solidFill>
                  <a:schemeClr val="bg1"/>
                </a:solidFill>
              </a:rPr>
              <a:t>Gló</a:t>
            </a:r>
            <a:r>
              <a:rPr lang="pt-BR" sz="2000" dirty="0" smtClean="0">
                <a:solidFill>
                  <a:schemeClr val="bg1"/>
                </a:solidFill>
              </a:rPr>
              <a:t>...o...ria     </a:t>
            </a:r>
            <a:r>
              <a:rPr lang="pt-BR" sz="2000" dirty="0">
                <a:solidFill>
                  <a:schemeClr val="bg1"/>
                </a:solidFill>
              </a:rPr>
              <a:t>(</a:t>
            </a:r>
            <a:r>
              <a:rPr lang="pt-BR" sz="2000" dirty="0" smtClean="0">
                <a:solidFill>
                  <a:schemeClr val="bg1"/>
                </a:solidFill>
              </a:rPr>
              <a:t>bis)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Glória, Ao Pai e Criador do Mundo  Tom: D    A    D    A       D    E    A Glo...o...ria,  Glo...o...ria        D               Ao Pai,  Criador,        A                                      E            A Ao Filho Redentor e ao Espírito, Gló...ria    (2x)         A              D           A Ao Pai,  Criador do mundo,       D                    E            A Ao Filho, Redentor dos homens               D   E             A                 A               B   E    A E ao Espírito de Amor, demos sempre Gló...o...ria     (bis)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Glória, Ao Pai e Criador do Mundo  Tom: D    A    D    A       D    E    A Glo...o...ria,  Glo...o...ria        D               Ao Pai,  Criador,        A                                      E            A Ao Filho Redentor e ao Espírito, Gló...ria    (2x)         A              D           A Ao Pai,  Criador do mundo,       D                    E            A Ao Filho, Redentor dos homens               D   E             A                 A               B   E    A E ao Espírito de Amor, demos sempre Gló...o...ria     (bis)</dc:title>
  <dc:creator>Usuário do Windows</dc:creator>
  <cp:lastModifiedBy>Usuário do Windows</cp:lastModifiedBy>
  <cp:revision>1</cp:revision>
  <dcterms:created xsi:type="dcterms:W3CDTF">2015-03-15T00:37:12Z</dcterms:created>
  <dcterms:modified xsi:type="dcterms:W3CDTF">2015-03-15T00:37:27Z</dcterms:modified>
</cp:coreProperties>
</file>