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7593" autoAdjust="0"/>
  </p:normalViewPr>
  <p:slideViewPr>
    <p:cSldViewPr>
      <p:cViewPr varScale="1">
        <p:scale>
          <a:sx n="61" d="100"/>
          <a:sy n="61" d="100"/>
        </p:scale>
        <p:origin x="-157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9F39A-2566-487A-A1F9-48155026258B}" type="datetimeFigureOut">
              <a:rPr lang="pt-BR" smtClean="0"/>
              <a:t>09/07/2016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60533-C610-48DA-ADFA-85CA80374AF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E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Vou lhe contar uma história de uma jovem chamada Maria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E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em Nazaré da </a:t>
            </a:r>
            <a:r>
              <a:rPr lang="pt-BR" sz="1200" dirty="0" err="1" smtClean="0">
                <a:solidFill>
                  <a:srgbClr val="FFFF00"/>
                </a:solidFill>
              </a:rPr>
              <a:t>Galileia</a:t>
            </a:r>
            <a:r>
              <a:rPr lang="pt-BR" sz="1200" dirty="0" smtClean="0">
                <a:solidFill>
                  <a:srgbClr val="FFFF00"/>
                </a:solidFill>
              </a:rPr>
              <a:t> outra igual não sei se existia.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E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Não sei se era verdes seus olhos se tinha cabelo morenos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E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só sei que Maria de Nazaré resolveu se casar com José.</a:t>
            </a:r>
          </a:p>
          <a:p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E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Vou começar minha história relembrando as garotas de então,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E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em Nazaré da </a:t>
            </a:r>
            <a:r>
              <a:rPr lang="pt-BR" sz="1200" dirty="0" err="1" smtClean="0">
                <a:solidFill>
                  <a:srgbClr val="FFFF00"/>
                </a:solidFill>
              </a:rPr>
              <a:t>Galileia</a:t>
            </a:r>
            <a:r>
              <a:rPr lang="pt-BR" sz="1200" dirty="0" smtClean="0">
                <a:solidFill>
                  <a:srgbClr val="FFFF00"/>
                </a:solidFill>
              </a:rPr>
              <a:t> o assunto era libertação.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E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Não sei se era verdes seus olhos se tinha cabelo morenos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E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só sei que Maria de Nazaré resolveu assumir sua fé.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60533-C610-48DA-ADFA-85CA80374AF2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E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Vou prosseguir minha história relembrando as idéias que havia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 E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em Nazaré da </a:t>
            </a:r>
            <a:r>
              <a:rPr lang="pt-BR" sz="1200" dirty="0" err="1" smtClean="0">
                <a:solidFill>
                  <a:srgbClr val="FFFF00"/>
                </a:solidFill>
              </a:rPr>
              <a:t>Galileia</a:t>
            </a:r>
            <a:r>
              <a:rPr lang="pt-BR" sz="1200" dirty="0" smtClean="0">
                <a:solidFill>
                  <a:srgbClr val="FFFF00"/>
                </a:solidFill>
              </a:rPr>
              <a:t> a mulher muito pouco valia.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E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Não sei se era verdes seus olhos se tinha cabelo morenos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E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só sei que Maria de Nazaré foi a santa mulher de José.</a:t>
            </a:r>
          </a:p>
          <a:p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E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Vou recordar nesta história as batalhas que mundo hoje trava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 E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em Nazaré da </a:t>
            </a:r>
            <a:r>
              <a:rPr lang="pt-BR" sz="1200" dirty="0" err="1" smtClean="0">
                <a:solidFill>
                  <a:srgbClr val="FFFF00"/>
                </a:solidFill>
              </a:rPr>
              <a:t>Galileia</a:t>
            </a:r>
            <a:r>
              <a:rPr lang="pt-BR" sz="1200" dirty="0" smtClean="0">
                <a:solidFill>
                  <a:srgbClr val="FFFF00"/>
                </a:solidFill>
              </a:rPr>
              <a:t> lá também se massificava.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E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Não sei se era verdes seus olhos se tinha cabelo morenos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E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só sei que Maria de Nazaré inda não conhecera a José.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60533-C610-48DA-ADFA-85CA80374AF2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E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 jovem senhora um dia recebeu um recado divino,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por ela o amor nasceria a verdade seria um menino.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E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Não sei se era verdes seus olhos se tinha cabelo morenos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E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só sei que Maria de Nazaré aceitou mas não disse a José.</a:t>
            </a:r>
          </a:p>
          <a:p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E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Vou lhe falar da agonia que nos dois corações se criou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pois ela explicar não podia e o marido julgar não ousou.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E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Não sei se era verdes seus olhos se tinha cabelo morenos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E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só sei que Maria de Nazaré, mereceu o amor de José.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60533-C610-48DA-ADFA-85CA80374AF2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E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Para Belém noite dia caminharam pro recenseamento,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ninguém deu abrigo a Maria não havia mais alojamento.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E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Não sei se era verdes seus olhos se tinha cabelo morenos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E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só sei que ventre daquela flor, rejeitaram o libertador.</a:t>
            </a:r>
          </a:p>
          <a:p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E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Vou terminar minha historia recordando os casais de hoje em dia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em Nazaré da </a:t>
            </a:r>
            <a:r>
              <a:rPr lang="pt-BR" sz="1200" dirty="0" err="1" smtClean="0">
                <a:solidFill>
                  <a:srgbClr val="FFFF00"/>
                </a:solidFill>
              </a:rPr>
              <a:t>Galileia</a:t>
            </a:r>
            <a:r>
              <a:rPr lang="pt-BR" sz="1200" dirty="0" smtClean="0">
                <a:solidFill>
                  <a:srgbClr val="FFFF00"/>
                </a:solidFill>
              </a:rPr>
              <a:t> o divorcio também existia.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E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Não sei se era verdes seus olhos se foi loira morena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E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só sei que Maria de Nazaré foi </a:t>
            </a:r>
            <a:r>
              <a:rPr lang="pt-BR" sz="1200" dirty="0" err="1" smtClean="0">
                <a:solidFill>
                  <a:srgbClr val="FFFF00"/>
                </a:solidFill>
              </a:rPr>
              <a:t>fiél</a:t>
            </a:r>
            <a:r>
              <a:rPr lang="pt-BR" sz="1200" dirty="0" smtClean="0">
                <a:solidFill>
                  <a:srgbClr val="FFFF00"/>
                </a:solidFill>
              </a:rPr>
              <a:t> a seu DEUS e a José.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160533-C610-48DA-ADFA-85CA80374AF2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09/07/2016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FF00"/>
                </a:solidFill>
              </a:rPr>
              <a:t>Vou lhe contar uma história de uma jovem chamada Maria em Nazaré da </a:t>
            </a:r>
            <a:r>
              <a:rPr lang="pt-BR" sz="3600" dirty="0" err="1" smtClean="0">
                <a:solidFill>
                  <a:srgbClr val="FFFF00"/>
                </a:solidFill>
              </a:rPr>
              <a:t>Galileia</a:t>
            </a:r>
            <a:r>
              <a:rPr lang="pt-BR" sz="3600" dirty="0" smtClean="0">
                <a:solidFill>
                  <a:srgbClr val="FFFF00"/>
                </a:solidFill>
              </a:rPr>
              <a:t> outra igual não sei se existia. Não sei se era verdes seus olhos se tinha cabelo morenos só sei que Maria de </a:t>
            </a:r>
            <a:r>
              <a:rPr lang="pt-BR" sz="3600" dirty="0" smtClean="0">
                <a:solidFill>
                  <a:srgbClr val="FFFF00"/>
                </a:solidFill>
              </a:rPr>
              <a:t>N</a:t>
            </a:r>
            <a:r>
              <a:rPr lang="pt-BR" sz="3600" dirty="0" smtClean="0">
                <a:solidFill>
                  <a:srgbClr val="FFFF00"/>
                </a:solidFill>
              </a:rPr>
              <a:t>azaré resolveu se casar com </a:t>
            </a:r>
            <a:r>
              <a:rPr lang="pt-BR" sz="3600" dirty="0" smtClean="0">
                <a:solidFill>
                  <a:srgbClr val="FFFF00"/>
                </a:solidFill>
              </a:rPr>
              <a:t>J</a:t>
            </a:r>
            <a:r>
              <a:rPr lang="pt-BR" sz="3600" dirty="0" smtClean="0">
                <a:solidFill>
                  <a:srgbClr val="FFFF00"/>
                </a:solidFill>
              </a:rPr>
              <a:t>osé.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Vou começar minha história relembrando as garotas de então, em Nazaré da </a:t>
            </a:r>
            <a:r>
              <a:rPr lang="pt-BR" sz="3600" dirty="0" err="1" smtClean="0">
                <a:solidFill>
                  <a:srgbClr val="FFFF00"/>
                </a:solidFill>
              </a:rPr>
              <a:t>Galileia</a:t>
            </a:r>
            <a:r>
              <a:rPr lang="pt-BR" sz="3600" dirty="0" smtClean="0">
                <a:solidFill>
                  <a:srgbClr val="FFFF00"/>
                </a:solidFill>
              </a:rPr>
              <a:t> o assunto era libertação. </a:t>
            </a:r>
            <a:r>
              <a:rPr lang="pt-BR" sz="3600" dirty="0" smtClean="0">
                <a:solidFill>
                  <a:srgbClr val="FFFF00"/>
                </a:solidFill>
              </a:rPr>
              <a:t>Não sei se era verdes seus olhos se tinha cabelo morenos só sei que Maria de </a:t>
            </a:r>
            <a:r>
              <a:rPr lang="pt-BR" sz="3600" dirty="0" smtClean="0">
                <a:solidFill>
                  <a:srgbClr val="FFFF00"/>
                </a:solidFill>
              </a:rPr>
              <a:t>Nazaré resolveu assumir sua fé.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FF00"/>
                </a:solidFill>
              </a:rPr>
              <a:t>Vou prosseguir minha história relembrando as idéias que havia em Nazaré da </a:t>
            </a:r>
            <a:r>
              <a:rPr lang="pt-BR" sz="3600" dirty="0" err="1" smtClean="0">
                <a:solidFill>
                  <a:srgbClr val="FFFF00"/>
                </a:solidFill>
              </a:rPr>
              <a:t>Galileia</a:t>
            </a:r>
            <a:r>
              <a:rPr lang="pt-BR" sz="3600" dirty="0" smtClean="0">
                <a:solidFill>
                  <a:srgbClr val="FFFF00"/>
                </a:solidFill>
              </a:rPr>
              <a:t> a mulher muito pouco valia. Não sei se era verdes seus olhos se tinha cabelo morenos só sei que Maria de Nazaré foi a santa mulher de José</a:t>
            </a:r>
            <a:r>
              <a:rPr lang="pt-BR" sz="3600" dirty="0" smtClean="0">
                <a:solidFill>
                  <a:srgbClr val="FFFF00"/>
                </a:solidFill>
              </a:rPr>
              <a:t>.</a:t>
            </a:r>
            <a:endParaRPr lang="pt-BR" sz="3600" dirty="0" smtClean="0">
              <a:solidFill>
                <a:srgbClr val="FFFF00"/>
              </a:solidFill>
            </a:endParaRPr>
          </a:p>
          <a:p>
            <a:r>
              <a:rPr lang="pt-BR" sz="3600" dirty="0" smtClean="0">
                <a:solidFill>
                  <a:srgbClr val="FFFF00"/>
                </a:solidFill>
              </a:rPr>
              <a:t>Vou recordar nesta história as batalhas que mundo hoje trava em Nazaré da </a:t>
            </a:r>
            <a:r>
              <a:rPr lang="pt-BR" sz="3600" dirty="0" err="1" smtClean="0">
                <a:solidFill>
                  <a:srgbClr val="FFFF00"/>
                </a:solidFill>
              </a:rPr>
              <a:t>Galileia</a:t>
            </a:r>
            <a:r>
              <a:rPr lang="pt-BR" sz="3600" dirty="0" smtClean="0">
                <a:solidFill>
                  <a:srgbClr val="FFFF00"/>
                </a:solidFill>
              </a:rPr>
              <a:t> lá também se massificava. Não sei se era verdes seus olhos se tinha cabelo morenos só sei que Maria de </a:t>
            </a:r>
            <a:r>
              <a:rPr lang="pt-BR" sz="3600" dirty="0" smtClean="0">
                <a:solidFill>
                  <a:srgbClr val="FFFF00"/>
                </a:solidFill>
              </a:rPr>
              <a:t>N</a:t>
            </a:r>
            <a:r>
              <a:rPr lang="pt-BR" sz="3600" dirty="0" smtClean="0">
                <a:solidFill>
                  <a:srgbClr val="FFFF00"/>
                </a:solidFill>
              </a:rPr>
              <a:t>azaré inda não conhecera a </a:t>
            </a:r>
            <a:r>
              <a:rPr lang="pt-BR" sz="3600" dirty="0" smtClean="0">
                <a:solidFill>
                  <a:srgbClr val="FFFF00"/>
                </a:solidFill>
              </a:rPr>
              <a:t>J</a:t>
            </a:r>
            <a:r>
              <a:rPr lang="pt-BR" sz="3600" dirty="0" smtClean="0">
                <a:solidFill>
                  <a:srgbClr val="FFFF00"/>
                </a:solidFill>
              </a:rPr>
              <a:t>osé.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FF00"/>
                </a:solidFill>
              </a:rPr>
              <a:t>A jovem senhora um dia recebeu um recado divino, por ela o amor nasceria a verdade seria um menino. </a:t>
            </a:r>
            <a:r>
              <a:rPr lang="pt-BR" sz="3600" dirty="0" smtClean="0">
                <a:solidFill>
                  <a:srgbClr val="FFFF00"/>
                </a:solidFill>
              </a:rPr>
              <a:t>Não sei se era verdes seus olhos se tinha cabelo morenos só sei que Maria de </a:t>
            </a:r>
            <a:r>
              <a:rPr lang="pt-BR" sz="3600" dirty="0" smtClean="0">
                <a:solidFill>
                  <a:srgbClr val="FFFF00"/>
                </a:solidFill>
              </a:rPr>
              <a:t>Nazaré aceitou mas não disse a José.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Vou lhe falar da agonia que nos dois corações se criou pois ela explicar não podia e o marido julgar não ousou. </a:t>
            </a:r>
            <a:r>
              <a:rPr lang="pt-BR" sz="3600" dirty="0" smtClean="0">
                <a:solidFill>
                  <a:srgbClr val="FFFF00"/>
                </a:solidFill>
              </a:rPr>
              <a:t>Não sei se era verdes seus olhos se tinha cabelo morenos só sei que Maria de </a:t>
            </a:r>
            <a:r>
              <a:rPr lang="pt-BR" sz="3600" dirty="0" smtClean="0">
                <a:solidFill>
                  <a:srgbClr val="FFFF00"/>
                </a:solidFill>
              </a:rPr>
              <a:t>Nazaré, mereceu o amor de José.</a:t>
            </a:r>
            <a:endParaRPr lang="pt-BR" sz="3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rgbClr val="FFFF00"/>
                </a:solidFill>
              </a:rPr>
              <a:t>Para Belém noite dia caminharam pro recenseamento, ninguém deu abrigo a </a:t>
            </a:r>
            <a:r>
              <a:rPr lang="pt-BR" sz="3600" dirty="0" smtClean="0">
                <a:solidFill>
                  <a:srgbClr val="FFFF00"/>
                </a:solidFill>
              </a:rPr>
              <a:t>M</a:t>
            </a:r>
            <a:r>
              <a:rPr lang="pt-BR" sz="3600" dirty="0" smtClean="0">
                <a:solidFill>
                  <a:srgbClr val="FFFF00"/>
                </a:solidFill>
              </a:rPr>
              <a:t>aria não havia mais alojamento</a:t>
            </a:r>
            <a:r>
              <a:rPr lang="pt-BR" sz="3600" dirty="0" smtClean="0">
                <a:solidFill>
                  <a:srgbClr val="FFFF00"/>
                </a:solidFill>
              </a:rPr>
              <a:t>. Não sei se era verdes seus olhos se tinha cabelo morenos só sei que </a:t>
            </a:r>
            <a:r>
              <a:rPr lang="pt-BR" sz="3600" dirty="0" err="1" smtClean="0">
                <a:solidFill>
                  <a:srgbClr val="FFFF00"/>
                </a:solidFill>
              </a:rPr>
              <a:t>vetre</a:t>
            </a:r>
            <a:r>
              <a:rPr lang="pt-BR" sz="3600" dirty="0" smtClean="0">
                <a:solidFill>
                  <a:srgbClr val="FFFF00"/>
                </a:solidFill>
              </a:rPr>
              <a:t> daquela flor, rejeitaram o libertador.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Vou terminar minha historia recordando os casais de hoje em dia em Nazaré da </a:t>
            </a:r>
            <a:r>
              <a:rPr lang="pt-BR" sz="3600" dirty="0" err="1" smtClean="0">
                <a:solidFill>
                  <a:srgbClr val="FFFF00"/>
                </a:solidFill>
              </a:rPr>
              <a:t>Galileia</a:t>
            </a:r>
            <a:r>
              <a:rPr lang="pt-BR" sz="3600" dirty="0" smtClean="0">
                <a:solidFill>
                  <a:srgbClr val="FFFF00"/>
                </a:solidFill>
              </a:rPr>
              <a:t> o divorcio também existia. </a:t>
            </a:r>
            <a:r>
              <a:rPr lang="pt-BR" sz="3600" dirty="0" smtClean="0">
                <a:solidFill>
                  <a:srgbClr val="FFFF00"/>
                </a:solidFill>
              </a:rPr>
              <a:t>Não sei se era verdes seus olhos se </a:t>
            </a:r>
            <a:r>
              <a:rPr lang="pt-BR" sz="3600" dirty="0" smtClean="0">
                <a:solidFill>
                  <a:srgbClr val="FFFF00"/>
                </a:solidFill>
              </a:rPr>
              <a:t>foi loira morena </a:t>
            </a:r>
            <a:r>
              <a:rPr lang="pt-BR" sz="3600" dirty="0" smtClean="0">
                <a:solidFill>
                  <a:srgbClr val="FFFF00"/>
                </a:solidFill>
              </a:rPr>
              <a:t>só sei que Maria de </a:t>
            </a:r>
            <a:r>
              <a:rPr lang="pt-BR" sz="3600" dirty="0" smtClean="0">
                <a:solidFill>
                  <a:srgbClr val="FFFF00"/>
                </a:solidFill>
              </a:rPr>
              <a:t>Nazaré foi </a:t>
            </a:r>
            <a:r>
              <a:rPr lang="pt-BR" sz="3600" dirty="0" err="1" smtClean="0">
                <a:solidFill>
                  <a:srgbClr val="FFFF00"/>
                </a:solidFill>
              </a:rPr>
              <a:t>fiél</a:t>
            </a:r>
            <a:r>
              <a:rPr lang="pt-BR" sz="3600" dirty="0" smtClean="0">
                <a:solidFill>
                  <a:srgbClr val="FFFF00"/>
                </a:solidFill>
              </a:rPr>
              <a:t> a seu DEUS e a José.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904</Words>
  <Application>Microsoft Office PowerPoint</Application>
  <PresentationFormat>Apresentação na tela (4:3)</PresentationFormat>
  <Paragraphs>80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16</cp:revision>
  <dcterms:created xsi:type="dcterms:W3CDTF">2016-06-04T17:36:16Z</dcterms:created>
  <dcterms:modified xsi:type="dcterms:W3CDTF">2016-07-09T23:38:28Z</dcterms:modified>
</cp:coreProperties>
</file>