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17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8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088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2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02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0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67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6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5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48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82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ACBF-4797-4F63-A627-C44DAF468C52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03FF-06B9-4B54-B67E-A3F344A50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01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2">
            <a:normAutofit/>
          </a:bodyPr>
          <a:lstStyle/>
          <a:p>
            <a:pPr algn="l"/>
            <a:r>
              <a:rPr lang="pt-BR" sz="4000" i="1" u="sng" dirty="0" smtClean="0">
                <a:solidFill>
                  <a:schemeClr val="bg1"/>
                </a:solidFill>
              </a:rPr>
              <a:t>Ida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Tom</a:t>
            </a:r>
            <a:r>
              <a:rPr lang="pt-BR" sz="2000" dirty="0">
                <a:solidFill>
                  <a:schemeClr val="bg1"/>
                </a:solidFill>
              </a:rPr>
              <a:t>: </a:t>
            </a:r>
            <a:r>
              <a:rPr lang="pt-BR" sz="2000" dirty="0" smtClean="0">
                <a:solidFill>
                  <a:schemeClr val="bg1"/>
                </a:solidFill>
              </a:rPr>
              <a:t>D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err="1" smtClean="0">
                <a:solidFill>
                  <a:schemeClr val="bg1"/>
                </a:solidFill>
              </a:rPr>
              <a:t>D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A   </a:t>
            </a:r>
            <a:r>
              <a:rPr lang="pt-BR" sz="2000" dirty="0">
                <a:solidFill>
                  <a:schemeClr val="bg1"/>
                </a:solidFill>
              </a:rPr>
              <a:t>A7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Quem é que vai?   Quem é que vai</a:t>
            </a:r>
            <a:r>
              <a:rPr lang="pt-BR" sz="2000" dirty="0" smtClean="0">
                <a:solidFill>
                  <a:schemeClr val="bg1"/>
                </a:solidFill>
              </a:rPr>
              <a:t>?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A               G                  </a:t>
            </a:r>
            <a:r>
              <a:rPr lang="pt-BR" sz="2000" dirty="0">
                <a:solidFill>
                  <a:schemeClr val="bg1"/>
                </a:solidFill>
              </a:rPr>
              <a:t>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Quem é que vai nessa barca de Jesus ?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</a:t>
            </a:r>
            <a:r>
              <a:rPr lang="pt-BR" sz="2000" dirty="0" smtClean="0">
                <a:solidFill>
                  <a:schemeClr val="bg1"/>
                </a:solidFill>
              </a:rPr>
              <a:t>      A7          D     </a:t>
            </a:r>
            <a:r>
              <a:rPr lang="pt-BR" sz="2000" dirty="0">
                <a:solidFill>
                  <a:schemeClr val="bg1"/>
                </a:solidFill>
              </a:rPr>
              <a:t>(G    D)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Quem é que vai ?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G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1.  Tem muita gente, esperando por você,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</a:t>
            </a:r>
            <a:r>
              <a:rPr lang="pt-BR" sz="2000" dirty="0" smtClean="0">
                <a:solidFill>
                  <a:schemeClr val="bg1"/>
                </a:solidFill>
              </a:rPr>
              <a:t>  A7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 caminhar, esperando por você,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Bm7         Em                                        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Todos cantando, esperando por você,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D             G                     </a:t>
            </a:r>
            <a:r>
              <a:rPr lang="pt-BR" sz="2000" dirty="0">
                <a:solidFill>
                  <a:schemeClr val="bg1"/>
                </a:solidFill>
              </a:rPr>
              <a:t>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Juntos com Jesus, esperando por você,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G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 tem lugar, esperando por você,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A7    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Para sentar, esperando por você,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Bm7     Em                  A7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 barca está, esperando por você,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</a:t>
            </a:r>
            <a:r>
              <a:rPr lang="pt-BR" sz="2000" dirty="0" smtClean="0">
                <a:solidFill>
                  <a:schemeClr val="bg1"/>
                </a:solidFill>
              </a:rPr>
              <a:t>      D            G              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Para partir, esperando por você.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</a:t>
            </a:r>
            <a:r>
              <a:rPr lang="pt-BR" sz="2000" dirty="0" smtClean="0">
                <a:solidFill>
                  <a:schemeClr val="bg1"/>
                </a:solidFill>
              </a:rPr>
              <a:t>        G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2. Jesus está, esperando por você.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</a:t>
            </a:r>
            <a:r>
              <a:rPr lang="pt-BR" sz="2000" dirty="0" smtClean="0">
                <a:solidFill>
                  <a:schemeClr val="bg1"/>
                </a:solidFill>
              </a:rPr>
              <a:t>      </a:t>
            </a:r>
            <a:r>
              <a:rPr lang="pt-BR" sz="2000" dirty="0">
                <a:solidFill>
                  <a:schemeClr val="bg1"/>
                </a:solidFill>
              </a:rPr>
              <a:t>A7    </a:t>
            </a:r>
            <a:r>
              <a:rPr lang="pt-BR" sz="2000" dirty="0" smtClean="0">
                <a:solidFill>
                  <a:schemeClr val="bg1"/>
                </a:solidFill>
              </a:rPr>
              <a:t>     </a:t>
            </a:r>
            <a:r>
              <a:rPr lang="pt-BR" sz="2000" dirty="0">
                <a:solidFill>
                  <a:schemeClr val="bg1"/>
                </a:solidFill>
              </a:rPr>
              <a:t>D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Com um sorriso, esperando por você.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 Bm7   </a:t>
            </a:r>
            <a:r>
              <a:rPr lang="pt-BR" sz="2000" dirty="0">
                <a:solidFill>
                  <a:schemeClr val="bg1"/>
                </a:solidFill>
              </a:rPr>
              <a:t>Em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err="1">
                <a:solidFill>
                  <a:schemeClr val="bg1"/>
                </a:solidFill>
              </a:rPr>
              <a:t>A</a:t>
            </a:r>
            <a:r>
              <a:rPr lang="pt-BR" sz="2000" dirty="0">
                <a:solidFill>
                  <a:schemeClr val="bg1"/>
                </a:solidFill>
              </a:rPr>
              <a:t> caminhar, esperando por você.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</a:t>
            </a:r>
            <a:r>
              <a:rPr lang="pt-BR" sz="2000" dirty="0" smtClean="0">
                <a:solidFill>
                  <a:schemeClr val="bg1"/>
                </a:solidFill>
              </a:rPr>
              <a:t>         </a:t>
            </a:r>
            <a:r>
              <a:rPr lang="pt-BR" sz="2000" dirty="0">
                <a:solidFill>
                  <a:schemeClr val="bg1"/>
                </a:solidFill>
              </a:rPr>
              <a:t>D       </a:t>
            </a:r>
            <a:r>
              <a:rPr lang="pt-BR" sz="2000" dirty="0" smtClean="0">
                <a:solidFill>
                  <a:schemeClr val="bg1"/>
                </a:solidFill>
              </a:rPr>
              <a:t>       </a:t>
            </a:r>
            <a:r>
              <a:rPr lang="pt-BR" sz="2000" dirty="0">
                <a:solidFill>
                  <a:schemeClr val="bg1"/>
                </a:solidFill>
              </a:rPr>
              <a:t>G           </a:t>
            </a:r>
            <a:r>
              <a:rPr lang="pt-BR" sz="2000" dirty="0" smtClean="0">
                <a:solidFill>
                  <a:schemeClr val="bg1"/>
                </a:solidFill>
              </a:rPr>
              <a:t>  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Na multidão, esperando por você.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     G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 sua mão, esperando por você.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A7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 acenar, esperando por você.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</a:t>
            </a:r>
            <a:r>
              <a:rPr lang="pt-BR" sz="2000" dirty="0" smtClean="0">
                <a:solidFill>
                  <a:schemeClr val="bg1"/>
                </a:solidFill>
              </a:rPr>
              <a:t>     Bm7     </a:t>
            </a:r>
            <a:r>
              <a:rPr lang="pt-BR" sz="2000" dirty="0">
                <a:solidFill>
                  <a:schemeClr val="bg1"/>
                </a:solidFill>
              </a:rPr>
              <a:t>Em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</a:t>
            </a:r>
            <a:r>
              <a:rPr lang="pt-BR" sz="2000" dirty="0">
                <a:solidFill>
                  <a:schemeClr val="bg1"/>
                </a:solidFill>
              </a:rPr>
              <a:t>A7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Chamando, vem, esperando por você.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       </a:t>
            </a:r>
            <a:r>
              <a:rPr lang="pt-BR" sz="2000" dirty="0">
                <a:solidFill>
                  <a:schemeClr val="bg1"/>
                </a:solidFill>
              </a:rPr>
              <a:t>D        </a:t>
            </a:r>
            <a:r>
              <a:rPr lang="pt-BR" sz="2000" dirty="0" smtClean="0">
                <a:solidFill>
                  <a:schemeClr val="bg1"/>
                </a:solidFill>
              </a:rPr>
              <a:t>     G                     D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 coração, esperando por você.</a:t>
            </a:r>
          </a:p>
        </p:txBody>
      </p:sp>
    </p:spTree>
    <p:extLst>
      <p:ext uri="{BB962C8B-B14F-4D97-AF65-F5344CB8AC3E}">
        <p14:creationId xmlns:p14="http://schemas.microsoft.com/office/powerpoint/2010/main" val="311091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Ida  Tom: D D                        A   A7                       D   Quem é que vai?   Quem é que vai?                          A               G                  D Quem é que vai nessa barca de Jesus ?            A7          D     (G    D) Quem é que vai ?                             G 1.  Tem muita gente, esperando por você,      A7       D A caminhar, esperando por você,  Bm7         Em                                        A Todos cantando, esperando por você,                           D             G                     D Juntos com Jesus, esperando por você,          G E tem lugar, esperando por você,    A7    D Para sentar, esperando por você,   Bm7     Em                  A7 A barca está, esperando por você,                D            G                      D Para partir, esperando por você.                       G 2. Jesus está, esperando por você.          A7         D Com um sorriso, esperando por você.    Bm7   Em                                    A A caminhar, esperando por você.                  D              G                     D Na multidão, esperando por você.               G A sua mão, esperando por você.    A7    D A acenar, esperando por você.         Bm7     Em                                     A7 Chamando, vem, esperando por você.                 D             G                     D De coração, esperando por você.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Ida  Tom: D D                        A   A7                       D   Quem é que vai?   Quem é que vai?                          A               G                  D Quem é que vai nessa barca de Jesus ?            A7          D     (G    D) Quem é que vai ?                             G 1.  Tem muita gente, esperando por você,      A7       D A caminhar, esperando por você,  Bm7         Em                                        A Todos cantando, esperando por você,                           D             G                     D Juntos com Jesus, esperando por você,          G E tem lugar, esperando por você,    A7    D Para sentar, esperando por você,   Bm7     Em                  A7 A barca está, esperando por você,                D            G                      D Para partir, esperando por você.                       G 2. Jesus está, esperando por você.          A7         D Com um sorriso, esperando por você.    Bm7   Em                                    A A caminhar, esperando por você.                  D              G                     D Na multidão, esperando por você.               G A sua mão, esperando por você.    A7    D A acenar, esperando por você.         Bm7     Em                                     A7 Chamando, vem, esperando por você.                 D             G                     D De coração, esperando por você.</dc:title>
  <dc:creator>Usuário do Windows</dc:creator>
  <cp:lastModifiedBy>Usuário do Windows</cp:lastModifiedBy>
  <cp:revision>1</cp:revision>
  <dcterms:created xsi:type="dcterms:W3CDTF">2015-03-13T00:51:54Z</dcterms:created>
  <dcterms:modified xsi:type="dcterms:W3CDTF">2015-03-13T00:52:07Z</dcterms:modified>
</cp:coreProperties>
</file>