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66"/>
      </p:cViewPr>
      <p:guideLst>
        <p:guide orient="horz" pos="2160"/>
        <p:guide pos="2880"/>
      </p:guideLst>
    </p:cSldViewPr>
  </p:slideViewPr>
  <p:notesTextViewPr>
    <p:cViewPr>
      <p:scale>
        <a:sx n="1" d="1"/>
        <a:sy n="1" d="1"/>
      </p:scale>
      <p:origin x="0" y="1068"/>
    </p:cViewPr>
  </p:notesText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DBA601-6917-4F43-8930-6688A39A1432}" type="datetimeFigureOut">
              <a:rPr lang="pt-BR" smtClean="0"/>
              <a:t>02/06/2017</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7DAE62-0E2B-4C5B-9EBD-C158F00F254A}" type="slidenum">
              <a:rPr lang="pt-BR" smtClean="0"/>
              <a:t>‹nº›</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lnSpcReduction="10000"/>
          </a:bodyPr>
          <a:lstStyle/>
          <a:p>
            <a:r>
              <a:rPr lang="pt-BR" sz="1200" dirty="0" smtClean="0">
                <a:solidFill>
                  <a:schemeClr val="bg1"/>
                </a:solidFill>
              </a:rPr>
              <a:t> A        E         F#m</a:t>
            </a:r>
            <a:br>
              <a:rPr lang="pt-BR" sz="1200" dirty="0" smtClean="0">
                <a:solidFill>
                  <a:schemeClr val="bg1"/>
                </a:solidFill>
              </a:rPr>
            </a:br>
            <a:r>
              <a:rPr lang="pt-BR" sz="1200" dirty="0" smtClean="0">
                <a:solidFill>
                  <a:schemeClr val="bg1"/>
                </a:solidFill>
              </a:rPr>
              <a:t>Espírito Santo, vinde</a:t>
            </a:r>
            <a:br>
              <a:rPr lang="pt-BR" sz="1200" dirty="0" smtClean="0">
                <a:solidFill>
                  <a:schemeClr val="bg1"/>
                </a:solidFill>
              </a:rPr>
            </a:br>
            <a:r>
              <a:rPr lang="pt-BR" sz="1200" dirty="0" smtClean="0">
                <a:solidFill>
                  <a:schemeClr val="bg1"/>
                </a:solidFill>
              </a:rPr>
              <a:t>                   E</a:t>
            </a:r>
            <a:br>
              <a:rPr lang="pt-BR" sz="1200" dirty="0" smtClean="0">
                <a:solidFill>
                  <a:schemeClr val="bg1"/>
                </a:solidFill>
              </a:rPr>
            </a:br>
            <a:r>
              <a:rPr lang="pt-BR" sz="1200" dirty="0" smtClean="0">
                <a:solidFill>
                  <a:schemeClr val="bg1"/>
                </a:solidFill>
              </a:rPr>
              <a:t>Falar em mim!</a:t>
            </a:r>
            <a:br>
              <a:rPr lang="pt-BR" sz="1200" dirty="0" smtClean="0">
                <a:solidFill>
                  <a:schemeClr val="bg1"/>
                </a:solidFill>
              </a:rPr>
            </a:br>
            <a:r>
              <a:rPr lang="pt-BR" sz="1200" dirty="0" smtClean="0">
                <a:solidFill>
                  <a:schemeClr val="bg1"/>
                </a:solidFill>
              </a:rPr>
              <a:t>A             E         F#m</a:t>
            </a:r>
            <a:br>
              <a:rPr lang="pt-BR" sz="1200" dirty="0" smtClean="0">
                <a:solidFill>
                  <a:schemeClr val="bg1"/>
                </a:solidFill>
              </a:rPr>
            </a:br>
            <a:r>
              <a:rPr lang="pt-BR" sz="1200" dirty="0" smtClean="0">
                <a:solidFill>
                  <a:schemeClr val="bg1"/>
                </a:solidFill>
              </a:rPr>
              <a:t>Espírito Santo, vinde</a:t>
            </a:r>
            <a:br>
              <a:rPr lang="pt-BR" sz="1200" dirty="0" smtClean="0">
                <a:solidFill>
                  <a:schemeClr val="bg1"/>
                </a:solidFill>
              </a:rPr>
            </a:br>
            <a:r>
              <a:rPr lang="pt-BR" sz="1200" dirty="0" smtClean="0">
                <a:solidFill>
                  <a:schemeClr val="bg1"/>
                </a:solidFill>
              </a:rPr>
              <a:t>                  E</a:t>
            </a:r>
            <a:br>
              <a:rPr lang="pt-BR" sz="1200" dirty="0" smtClean="0">
                <a:solidFill>
                  <a:schemeClr val="bg1"/>
                </a:solidFill>
              </a:rPr>
            </a:br>
            <a:r>
              <a:rPr lang="pt-BR" sz="1200" dirty="0" smtClean="0">
                <a:solidFill>
                  <a:schemeClr val="bg1"/>
                </a:solidFill>
              </a:rPr>
              <a:t>orar em mim!</a:t>
            </a:r>
            <a:br>
              <a:rPr lang="pt-BR" sz="1200" dirty="0" smtClean="0">
                <a:solidFill>
                  <a:schemeClr val="bg1"/>
                </a:solidFill>
              </a:rPr>
            </a:br>
            <a:r>
              <a:rPr lang="pt-BR" sz="1200" dirty="0" smtClean="0">
                <a:solidFill>
                  <a:schemeClr val="bg1"/>
                </a:solidFill>
              </a:rPr>
              <a:t/>
            </a:r>
            <a:br>
              <a:rPr lang="pt-BR" sz="1200" dirty="0" smtClean="0">
                <a:solidFill>
                  <a:schemeClr val="bg1"/>
                </a:solidFill>
              </a:rPr>
            </a:br>
            <a:r>
              <a:rPr lang="pt-BR" sz="1200" smtClean="0">
                <a:solidFill>
                  <a:schemeClr val="bg1"/>
                </a:solidFill>
              </a:rPr>
              <a:t>A           D                 </a:t>
            </a:r>
            <a:r>
              <a:rPr lang="pt-BR" sz="1200" dirty="0" smtClean="0">
                <a:solidFill>
                  <a:schemeClr val="bg1"/>
                </a:solidFill>
              </a:rPr>
              <a:t>F#m</a:t>
            </a:r>
            <a:br>
              <a:rPr lang="pt-BR" sz="1200" dirty="0" smtClean="0">
                <a:solidFill>
                  <a:schemeClr val="bg1"/>
                </a:solidFill>
              </a:rPr>
            </a:br>
            <a:r>
              <a:rPr lang="pt-BR" sz="1200" dirty="0" smtClean="0">
                <a:solidFill>
                  <a:schemeClr val="bg1"/>
                </a:solidFill>
              </a:rPr>
              <a:t>Vinde curar, vinde libertar</a:t>
            </a:r>
            <a:br>
              <a:rPr lang="pt-BR" sz="1200" dirty="0" smtClean="0">
                <a:solidFill>
                  <a:schemeClr val="bg1"/>
                </a:solidFill>
              </a:rPr>
            </a:br>
            <a:r>
              <a:rPr lang="pt-BR" sz="1200" dirty="0" smtClean="0">
                <a:solidFill>
                  <a:schemeClr val="bg1"/>
                </a:solidFill>
              </a:rPr>
              <a:t>                      </a:t>
            </a:r>
            <a:r>
              <a:rPr lang="pt-BR" sz="1200" dirty="0" err="1" smtClean="0">
                <a:solidFill>
                  <a:schemeClr val="bg1"/>
                </a:solidFill>
              </a:rPr>
              <a:t>Bm</a:t>
            </a:r>
            <a:r>
              <a:rPr lang="pt-BR" sz="1200" dirty="0" smtClean="0">
                <a:solidFill>
                  <a:schemeClr val="bg1"/>
                </a:solidFill>
              </a:rPr>
              <a:t>         A                 E</a:t>
            </a:r>
            <a:br>
              <a:rPr lang="pt-BR" sz="1200" dirty="0" smtClean="0">
                <a:solidFill>
                  <a:schemeClr val="bg1"/>
                </a:solidFill>
              </a:rPr>
            </a:br>
            <a:r>
              <a:rPr lang="pt-BR" sz="1200" dirty="0" smtClean="0">
                <a:solidFill>
                  <a:schemeClr val="bg1"/>
                </a:solidFill>
              </a:rPr>
              <a:t>Nossos corações de toda opressão</a:t>
            </a:r>
            <a:br>
              <a:rPr lang="pt-BR" sz="1200" dirty="0" smtClean="0">
                <a:solidFill>
                  <a:schemeClr val="bg1"/>
                </a:solidFill>
              </a:rPr>
            </a:br>
            <a:r>
              <a:rPr lang="pt-BR" sz="1200" dirty="0" smtClean="0">
                <a:solidFill>
                  <a:schemeClr val="bg1"/>
                </a:solidFill>
              </a:rPr>
              <a:t>A                   D                             F#m</a:t>
            </a:r>
            <a:br>
              <a:rPr lang="pt-BR" sz="1200" dirty="0" smtClean="0">
                <a:solidFill>
                  <a:schemeClr val="bg1"/>
                </a:solidFill>
              </a:rPr>
            </a:br>
            <a:r>
              <a:rPr lang="pt-BR" sz="1200" dirty="0" smtClean="0">
                <a:solidFill>
                  <a:schemeClr val="bg1"/>
                </a:solidFill>
              </a:rPr>
              <a:t>Vinde transformar, vem incendiar</a:t>
            </a:r>
            <a:br>
              <a:rPr lang="pt-BR" sz="1200" dirty="0" smtClean="0">
                <a:solidFill>
                  <a:schemeClr val="bg1"/>
                </a:solidFill>
              </a:rPr>
            </a:br>
            <a:r>
              <a:rPr lang="pt-BR" sz="1200" dirty="0" smtClean="0">
                <a:solidFill>
                  <a:schemeClr val="bg1"/>
                </a:solidFill>
              </a:rPr>
              <a:t>              B                              E    E7</a:t>
            </a:r>
            <a:br>
              <a:rPr lang="pt-BR" sz="1200" dirty="0" smtClean="0">
                <a:solidFill>
                  <a:schemeClr val="bg1"/>
                </a:solidFill>
              </a:rPr>
            </a:br>
            <a:r>
              <a:rPr lang="pt-BR" sz="1200" dirty="0" smtClean="0">
                <a:solidFill>
                  <a:schemeClr val="bg1"/>
                </a:solidFill>
              </a:rPr>
              <a:t>Traz fogo do céu nesse lugar</a:t>
            </a:r>
            <a:br>
              <a:rPr lang="pt-BR" sz="1200" dirty="0" smtClean="0">
                <a:solidFill>
                  <a:schemeClr val="bg1"/>
                </a:solidFill>
              </a:rPr>
            </a:br>
            <a:r>
              <a:rPr lang="pt-BR" sz="1200" dirty="0" smtClean="0">
                <a:solidFill>
                  <a:schemeClr val="bg1"/>
                </a:solidFill>
              </a:rPr>
              <a:t>            </a:t>
            </a:r>
            <a:r>
              <a:rPr lang="pt-BR" sz="1200" dirty="0" smtClean="0">
                <a:solidFill>
                  <a:srgbClr val="FF0000"/>
                </a:solidFill>
              </a:rPr>
              <a:t>A</a:t>
            </a:r>
            <a:br>
              <a:rPr lang="pt-BR" sz="1200" dirty="0" smtClean="0">
                <a:solidFill>
                  <a:srgbClr val="FF0000"/>
                </a:solidFill>
              </a:rPr>
            </a:br>
            <a:r>
              <a:rPr lang="pt-BR" sz="1200" dirty="0" smtClean="0">
                <a:solidFill>
                  <a:srgbClr val="FF0000"/>
                </a:solidFill>
              </a:rPr>
              <a:t>Incendeia minha alma!</a:t>
            </a:r>
            <a:br>
              <a:rPr lang="pt-BR" sz="1200" dirty="0" smtClean="0">
                <a:solidFill>
                  <a:srgbClr val="FF0000"/>
                </a:solidFill>
              </a:rPr>
            </a:br>
            <a:r>
              <a:rPr lang="pt-BR" sz="1200" dirty="0" smtClean="0">
                <a:solidFill>
                  <a:srgbClr val="FF0000"/>
                </a:solidFill>
              </a:rPr>
              <a:t>    F#m</a:t>
            </a:r>
            <a:br>
              <a:rPr lang="pt-BR" sz="1200" dirty="0" smtClean="0">
                <a:solidFill>
                  <a:srgbClr val="FF0000"/>
                </a:solidFill>
              </a:rPr>
            </a:br>
            <a:r>
              <a:rPr lang="pt-BR" sz="1200" dirty="0" smtClean="0">
                <a:solidFill>
                  <a:srgbClr val="FF0000"/>
                </a:solidFill>
              </a:rPr>
              <a:t>Incendeia minha alma!</a:t>
            </a:r>
            <a:br>
              <a:rPr lang="pt-BR" sz="1200" dirty="0" smtClean="0">
                <a:solidFill>
                  <a:srgbClr val="FF0000"/>
                </a:solidFill>
              </a:rPr>
            </a:br>
            <a:r>
              <a:rPr lang="pt-BR" sz="1200" dirty="0" smtClean="0">
                <a:solidFill>
                  <a:srgbClr val="FF0000"/>
                </a:solidFill>
              </a:rPr>
              <a:t>            D                   </a:t>
            </a:r>
            <a:r>
              <a:rPr lang="pt-BR" sz="1200" dirty="0" err="1" smtClean="0">
                <a:solidFill>
                  <a:srgbClr val="FF0000"/>
                </a:solidFill>
              </a:rPr>
              <a:t>Bm</a:t>
            </a:r>
            <a:r>
              <a:rPr lang="pt-BR" sz="1200" dirty="0" smtClean="0">
                <a:solidFill>
                  <a:srgbClr val="FF0000"/>
                </a:solidFill>
              </a:rPr>
              <a:t>           E7</a:t>
            </a:r>
            <a:br>
              <a:rPr lang="pt-BR" sz="1200" dirty="0" smtClean="0">
                <a:solidFill>
                  <a:srgbClr val="FF0000"/>
                </a:solidFill>
              </a:rPr>
            </a:br>
            <a:r>
              <a:rPr lang="pt-BR" sz="1200" dirty="0" smtClean="0">
                <a:solidFill>
                  <a:srgbClr val="FF0000"/>
                </a:solidFill>
              </a:rPr>
              <a:t>Incendeia minha alma, Senhor!</a:t>
            </a:r>
            <a:endParaRPr lang="pt-BR" dirty="0"/>
          </a:p>
        </p:txBody>
      </p:sp>
      <p:sp>
        <p:nvSpPr>
          <p:cNvPr id="4" name="Espaço Reservado para Número de Slide 3"/>
          <p:cNvSpPr>
            <a:spLocks noGrp="1"/>
          </p:cNvSpPr>
          <p:nvPr>
            <p:ph type="sldNum" sz="quarter" idx="10"/>
          </p:nvPr>
        </p:nvSpPr>
        <p:spPr/>
        <p:txBody>
          <a:bodyPr/>
          <a:lstStyle/>
          <a:p>
            <a:fld id="{787DAE62-0E2B-4C5B-9EBD-C158F00F254A}" type="slidenum">
              <a:rPr lang="pt-BR" smtClean="0"/>
              <a:t>1</a:t>
            </a:fld>
            <a:endParaRPr lang="pt-B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0FEF8C39-30A9-4795-8415-A4893C05D634}" type="datetimeFigureOut">
              <a:rPr lang="pt-BR" smtClean="0"/>
              <a:pPr/>
              <a:t>02/06/2017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BE402351-214E-4B6A-B9FC-4E024AF59BE7}" type="slidenum">
              <a:rPr lang="pt-BR" smtClean="0"/>
              <a:pPr/>
              <a:t>‹nº›</a:t>
            </a:fld>
            <a:endParaRPr lang="pt-BR"/>
          </a:p>
        </p:txBody>
      </p:sp>
    </p:spTree>
    <p:extLst>
      <p:ext uri="{BB962C8B-B14F-4D97-AF65-F5344CB8AC3E}">
        <p14:creationId xmlns:p14="http://schemas.microsoft.com/office/powerpoint/2010/main" xmlns="" val="948757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0FEF8C39-30A9-4795-8415-A4893C05D634}" type="datetimeFigureOut">
              <a:rPr lang="pt-BR" smtClean="0"/>
              <a:pPr/>
              <a:t>02/06/2017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BE402351-214E-4B6A-B9FC-4E024AF59BE7}" type="slidenum">
              <a:rPr lang="pt-BR" smtClean="0"/>
              <a:pPr/>
              <a:t>‹nº›</a:t>
            </a:fld>
            <a:endParaRPr lang="pt-BR"/>
          </a:p>
        </p:txBody>
      </p:sp>
    </p:spTree>
    <p:extLst>
      <p:ext uri="{BB962C8B-B14F-4D97-AF65-F5344CB8AC3E}">
        <p14:creationId xmlns:p14="http://schemas.microsoft.com/office/powerpoint/2010/main" xmlns="" val="3157864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0FEF8C39-30A9-4795-8415-A4893C05D634}" type="datetimeFigureOut">
              <a:rPr lang="pt-BR" smtClean="0"/>
              <a:pPr/>
              <a:t>02/06/2017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BE402351-214E-4B6A-B9FC-4E024AF59BE7}" type="slidenum">
              <a:rPr lang="pt-BR" smtClean="0"/>
              <a:pPr/>
              <a:t>‹nº›</a:t>
            </a:fld>
            <a:endParaRPr lang="pt-BR"/>
          </a:p>
        </p:txBody>
      </p:sp>
    </p:spTree>
    <p:extLst>
      <p:ext uri="{BB962C8B-B14F-4D97-AF65-F5344CB8AC3E}">
        <p14:creationId xmlns:p14="http://schemas.microsoft.com/office/powerpoint/2010/main" xmlns="" val="3130669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0FEF8C39-30A9-4795-8415-A4893C05D634}" type="datetimeFigureOut">
              <a:rPr lang="pt-BR" smtClean="0"/>
              <a:pPr/>
              <a:t>02/06/2017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BE402351-214E-4B6A-B9FC-4E024AF59BE7}" type="slidenum">
              <a:rPr lang="pt-BR" smtClean="0"/>
              <a:pPr/>
              <a:t>‹nº›</a:t>
            </a:fld>
            <a:endParaRPr lang="pt-BR"/>
          </a:p>
        </p:txBody>
      </p:sp>
    </p:spTree>
    <p:extLst>
      <p:ext uri="{BB962C8B-B14F-4D97-AF65-F5344CB8AC3E}">
        <p14:creationId xmlns:p14="http://schemas.microsoft.com/office/powerpoint/2010/main" xmlns="" val="2640155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0FEF8C39-30A9-4795-8415-A4893C05D634}" type="datetimeFigureOut">
              <a:rPr lang="pt-BR" smtClean="0"/>
              <a:pPr/>
              <a:t>02/06/2017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BE402351-214E-4B6A-B9FC-4E024AF59BE7}" type="slidenum">
              <a:rPr lang="pt-BR" smtClean="0"/>
              <a:pPr/>
              <a:t>‹nº›</a:t>
            </a:fld>
            <a:endParaRPr lang="pt-BR"/>
          </a:p>
        </p:txBody>
      </p:sp>
    </p:spTree>
    <p:extLst>
      <p:ext uri="{BB962C8B-B14F-4D97-AF65-F5344CB8AC3E}">
        <p14:creationId xmlns:p14="http://schemas.microsoft.com/office/powerpoint/2010/main" xmlns="" val="1049443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0FEF8C39-30A9-4795-8415-A4893C05D634}" type="datetimeFigureOut">
              <a:rPr lang="pt-BR" smtClean="0"/>
              <a:pPr/>
              <a:t>02/06/2017</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BE402351-214E-4B6A-B9FC-4E024AF59BE7}" type="slidenum">
              <a:rPr lang="pt-BR" smtClean="0"/>
              <a:pPr/>
              <a:t>‹nº›</a:t>
            </a:fld>
            <a:endParaRPr lang="pt-BR"/>
          </a:p>
        </p:txBody>
      </p:sp>
    </p:spTree>
    <p:extLst>
      <p:ext uri="{BB962C8B-B14F-4D97-AF65-F5344CB8AC3E}">
        <p14:creationId xmlns:p14="http://schemas.microsoft.com/office/powerpoint/2010/main" xmlns="" val="1078978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0FEF8C39-30A9-4795-8415-A4893C05D634}" type="datetimeFigureOut">
              <a:rPr lang="pt-BR" smtClean="0"/>
              <a:pPr/>
              <a:t>02/06/2017</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BE402351-214E-4B6A-B9FC-4E024AF59BE7}" type="slidenum">
              <a:rPr lang="pt-BR" smtClean="0"/>
              <a:pPr/>
              <a:t>‹nº›</a:t>
            </a:fld>
            <a:endParaRPr lang="pt-BR"/>
          </a:p>
        </p:txBody>
      </p:sp>
    </p:spTree>
    <p:extLst>
      <p:ext uri="{BB962C8B-B14F-4D97-AF65-F5344CB8AC3E}">
        <p14:creationId xmlns:p14="http://schemas.microsoft.com/office/powerpoint/2010/main" xmlns="" val="241251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0FEF8C39-30A9-4795-8415-A4893C05D634}" type="datetimeFigureOut">
              <a:rPr lang="pt-BR" smtClean="0"/>
              <a:pPr/>
              <a:t>02/06/2017</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BE402351-214E-4B6A-B9FC-4E024AF59BE7}" type="slidenum">
              <a:rPr lang="pt-BR" smtClean="0"/>
              <a:pPr/>
              <a:t>‹nº›</a:t>
            </a:fld>
            <a:endParaRPr lang="pt-BR"/>
          </a:p>
        </p:txBody>
      </p:sp>
    </p:spTree>
    <p:extLst>
      <p:ext uri="{BB962C8B-B14F-4D97-AF65-F5344CB8AC3E}">
        <p14:creationId xmlns:p14="http://schemas.microsoft.com/office/powerpoint/2010/main" xmlns="" val="697925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0FEF8C39-30A9-4795-8415-A4893C05D634}" type="datetimeFigureOut">
              <a:rPr lang="pt-BR" smtClean="0"/>
              <a:pPr/>
              <a:t>02/06/2017</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BE402351-214E-4B6A-B9FC-4E024AF59BE7}" type="slidenum">
              <a:rPr lang="pt-BR" smtClean="0"/>
              <a:pPr/>
              <a:t>‹nº›</a:t>
            </a:fld>
            <a:endParaRPr lang="pt-BR"/>
          </a:p>
        </p:txBody>
      </p:sp>
    </p:spTree>
    <p:extLst>
      <p:ext uri="{BB962C8B-B14F-4D97-AF65-F5344CB8AC3E}">
        <p14:creationId xmlns:p14="http://schemas.microsoft.com/office/powerpoint/2010/main" xmlns="" val="3548204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0FEF8C39-30A9-4795-8415-A4893C05D634}" type="datetimeFigureOut">
              <a:rPr lang="pt-BR" smtClean="0"/>
              <a:pPr/>
              <a:t>02/06/2017</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BE402351-214E-4B6A-B9FC-4E024AF59BE7}" type="slidenum">
              <a:rPr lang="pt-BR" smtClean="0"/>
              <a:pPr/>
              <a:t>‹nº›</a:t>
            </a:fld>
            <a:endParaRPr lang="pt-BR"/>
          </a:p>
        </p:txBody>
      </p:sp>
    </p:spTree>
    <p:extLst>
      <p:ext uri="{BB962C8B-B14F-4D97-AF65-F5344CB8AC3E}">
        <p14:creationId xmlns:p14="http://schemas.microsoft.com/office/powerpoint/2010/main" xmlns="" val="3239785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0FEF8C39-30A9-4795-8415-A4893C05D634}" type="datetimeFigureOut">
              <a:rPr lang="pt-BR" smtClean="0"/>
              <a:pPr/>
              <a:t>02/06/2017</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BE402351-214E-4B6A-B9FC-4E024AF59BE7}" type="slidenum">
              <a:rPr lang="pt-BR" smtClean="0"/>
              <a:pPr/>
              <a:t>‹nº›</a:t>
            </a:fld>
            <a:endParaRPr lang="pt-BR"/>
          </a:p>
        </p:txBody>
      </p:sp>
    </p:spTree>
    <p:extLst>
      <p:ext uri="{BB962C8B-B14F-4D97-AF65-F5344CB8AC3E}">
        <p14:creationId xmlns:p14="http://schemas.microsoft.com/office/powerpoint/2010/main" xmlns="" val="2397592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EF8C39-30A9-4795-8415-A4893C05D634}" type="datetimeFigureOut">
              <a:rPr lang="pt-BR" smtClean="0"/>
              <a:pPr/>
              <a:t>02/06/2017</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402351-214E-4B6A-B9FC-4E024AF59BE7}" type="slidenum">
              <a:rPr lang="pt-BR" smtClean="0"/>
              <a:pPr/>
              <a:t>‹nº›</a:t>
            </a:fld>
            <a:endParaRPr lang="pt-BR"/>
          </a:p>
        </p:txBody>
      </p:sp>
    </p:spTree>
    <p:extLst>
      <p:ext uri="{BB962C8B-B14F-4D97-AF65-F5344CB8AC3E}">
        <p14:creationId xmlns:p14="http://schemas.microsoft.com/office/powerpoint/2010/main" xmlns="" val="27874527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9144000" cy="6858000"/>
          </a:xfrm>
          <a:solidFill>
            <a:schemeClr val="tx1"/>
          </a:solidFill>
        </p:spPr>
        <p:txBody>
          <a:bodyPr>
            <a:noAutofit/>
          </a:bodyPr>
          <a:lstStyle/>
          <a:p>
            <a:pPr algn="l"/>
            <a:r>
              <a:rPr lang="pt-BR" sz="3600" dirty="0" smtClean="0">
                <a:solidFill>
                  <a:srgbClr val="FFFF00"/>
                </a:solidFill>
              </a:rPr>
              <a:t>Espírito </a:t>
            </a:r>
            <a:r>
              <a:rPr lang="pt-BR" sz="3600" dirty="0">
                <a:solidFill>
                  <a:srgbClr val="FFFF00"/>
                </a:solidFill>
              </a:rPr>
              <a:t>Santo, vinde</a:t>
            </a:r>
            <a:br>
              <a:rPr lang="pt-BR" sz="3600" dirty="0">
                <a:solidFill>
                  <a:srgbClr val="FFFF00"/>
                </a:solidFill>
              </a:rPr>
            </a:br>
            <a:r>
              <a:rPr lang="pt-BR" sz="3600" dirty="0" smtClean="0">
                <a:solidFill>
                  <a:srgbClr val="FFFF00"/>
                </a:solidFill>
              </a:rPr>
              <a:t>Falar </a:t>
            </a:r>
            <a:r>
              <a:rPr lang="pt-BR" sz="3600" dirty="0">
                <a:solidFill>
                  <a:srgbClr val="FFFF00"/>
                </a:solidFill>
              </a:rPr>
              <a:t>em mim!</a:t>
            </a:r>
            <a:br>
              <a:rPr lang="pt-BR" sz="3600" dirty="0">
                <a:solidFill>
                  <a:srgbClr val="FFFF00"/>
                </a:solidFill>
              </a:rPr>
            </a:br>
            <a:r>
              <a:rPr lang="pt-BR" sz="3600" dirty="0" smtClean="0">
                <a:solidFill>
                  <a:srgbClr val="FFFF00"/>
                </a:solidFill>
              </a:rPr>
              <a:t>Espírito </a:t>
            </a:r>
            <a:r>
              <a:rPr lang="pt-BR" sz="3600" dirty="0">
                <a:solidFill>
                  <a:srgbClr val="FFFF00"/>
                </a:solidFill>
              </a:rPr>
              <a:t>Santo, vinde</a:t>
            </a:r>
            <a:br>
              <a:rPr lang="pt-BR" sz="3600" dirty="0">
                <a:solidFill>
                  <a:srgbClr val="FFFF00"/>
                </a:solidFill>
              </a:rPr>
            </a:br>
            <a:r>
              <a:rPr lang="pt-BR" sz="3600" dirty="0" smtClean="0">
                <a:solidFill>
                  <a:srgbClr val="FFFF00"/>
                </a:solidFill>
              </a:rPr>
              <a:t>orar </a:t>
            </a:r>
            <a:r>
              <a:rPr lang="pt-BR" sz="3600" dirty="0">
                <a:solidFill>
                  <a:srgbClr val="FFFF00"/>
                </a:solidFill>
              </a:rPr>
              <a:t>em mim!</a:t>
            </a:r>
            <a:br>
              <a:rPr lang="pt-BR" sz="3600" dirty="0">
                <a:solidFill>
                  <a:srgbClr val="FFFF00"/>
                </a:solidFill>
              </a:rPr>
            </a:br>
            <a:r>
              <a:rPr lang="pt-BR" sz="3600" dirty="0" smtClean="0">
                <a:solidFill>
                  <a:srgbClr val="FFFF00"/>
                </a:solidFill>
              </a:rPr>
              <a:t/>
            </a:r>
            <a:br>
              <a:rPr lang="pt-BR" sz="3600" dirty="0" smtClean="0">
                <a:solidFill>
                  <a:srgbClr val="FFFF00"/>
                </a:solidFill>
              </a:rPr>
            </a:br>
            <a:r>
              <a:rPr lang="pt-BR" sz="3600" dirty="0" smtClean="0">
                <a:solidFill>
                  <a:srgbClr val="FFFF00"/>
                </a:solidFill>
              </a:rPr>
              <a:t>Vinde </a:t>
            </a:r>
            <a:r>
              <a:rPr lang="pt-BR" sz="3600" dirty="0">
                <a:solidFill>
                  <a:srgbClr val="FFFF00"/>
                </a:solidFill>
              </a:rPr>
              <a:t>curar, vinde libertar</a:t>
            </a:r>
            <a:br>
              <a:rPr lang="pt-BR" sz="3600" dirty="0">
                <a:solidFill>
                  <a:srgbClr val="FFFF00"/>
                </a:solidFill>
              </a:rPr>
            </a:br>
            <a:r>
              <a:rPr lang="pt-BR" sz="3600" dirty="0" smtClean="0">
                <a:solidFill>
                  <a:srgbClr val="FFFF00"/>
                </a:solidFill>
              </a:rPr>
              <a:t>Nossos </a:t>
            </a:r>
            <a:r>
              <a:rPr lang="pt-BR" sz="3600" dirty="0">
                <a:solidFill>
                  <a:srgbClr val="FFFF00"/>
                </a:solidFill>
              </a:rPr>
              <a:t>corações de toda opressão</a:t>
            </a:r>
            <a:br>
              <a:rPr lang="pt-BR" sz="3600" dirty="0">
                <a:solidFill>
                  <a:srgbClr val="FFFF00"/>
                </a:solidFill>
              </a:rPr>
            </a:br>
            <a:r>
              <a:rPr lang="pt-BR" sz="3600" dirty="0" smtClean="0">
                <a:solidFill>
                  <a:srgbClr val="FFFF00"/>
                </a:solidFill>
              </a:rPr>
              <a:t>Vinde </a:t>
            </a:r>
            <a:r>
              <a:rPr lang="pt-BR" sz="3600" dirty="0">
                <a:solidFill>
                  <a:srgbClr val="FFFF00"/>
                </a:solidFill>
              </a:rPr>
              <a:t>transformar, vem incendiar</a:t>
            </a:r>
            <a:br>
              <a:rPr lang="pt-BR" sz="3600" dirty="0">
                <a:solidFill>
                  <a:srgbClr val="FFFF00"/>
                </a:solidFill>
              </a:rPr>
            </a:br>
            <a:r>
              <a:rPr lang="pt-BR" sz="3600" dirty="0" smtClean="0">
                <a:solidFill>
                  <a:srgbClr val="FFFF00"/>
                </a:solidFill>
              </a:rPr>
              <a:t>Traz </a:t>
            </a:r>
            <a:r>
              <a:rPr lang="pt-BR" sz="3600" dirty="0">
                <a:solidFill>
                  <a:srgbClr val="FFFF00"/>
                </a:solidFill>
              </a:rPr>
              <a:t>fogo do céu nesse </a:t>
            </a:r>
            <a:r>
              <a:rPr lang="pt-BR" sz="3600" dirty="0" smtClean="0">
                <a:solidFill>
                  <a:srgbClr val="FFFF00"/>
                </a:solidFill>
              </a:rPr>
              <a:t>lugar</a:t>
            </a:r>
            <a:r>
              <a:rPr lang="pt-BR" sz="3600">
                <a:solidFill>
                  <a:srgbClr val="FFFF00"/>
                </a:solidFill>
              </a:rPr>
              <a:t/>
            </a:r>
            <a:br>
              <a:rPr lang="pt-BR" sz="3600">
                <a:solidFill>
                  <a:srgbClr val="FFFF00"/>
                </a:solidFill>
              </a:rPr>
            </a:br>
            <a:r>
              <a:rPr lang="pt-BR" sz="3600" smtClean="0">
                <a:solidFill>
                  <a:srgbClr val="FFFF00"/>
                </a:solidFill>
              </a:rPr>
              <a:t/>
            </a:r>
            <a:br>
              <a:rPr lang="pt-BR" sz="3600" smtClean="0">
                <a:solidFill>
                  <a:srgbClr val="FFFF00"/>
                </a:solidFill>
              </a:rPr>
            </a:br>
            <a:r>
              <a:rPr lang="pt-BR" sz="3600" smtClean="0">
                <a:solidFill>
                  <a:srgbClr val="FFFF00"/>
                </a:solidFill>
              </a:rPr>
              <a:t>INCENDEIA </a:t>
            </a:r>
            <a:r>
              <a:rPr lang="pt-BR" sz="3600" dirty="0" smtClean="0">
                <a:solidFill>
                  <a:srgbClr val="FFFF00"/>
                </a:solidFill>
              </a:rPr>
              <a:t>MINHA ALMA!</a:t>
            </a:r>
            <a:br>
              <a:rPr lang="pt-BR" sz="3600" dirty="0" smtClean="0">
                <a:solidFill>
                  <a:srgbClr val="FFFF00"/>
                </a:solidFill>
              </a:rPr>
            </a:br>
            <a:r>
              <a:rPr lang="pt-BR" sz="3600" dirty="0" smtClean="0">
                <a:solidFill>
                  <a:srgbClr val="FFFF00"/>
                </a:solidFill>
              </a:rPr>
              <a:t>INCENDEIA MINHA ALMA!</a:t>
            </a:r>
            <a:br>
              <a:rPr lang="pt-BR" sz="3600" dirty="0" smtClean="0">
                <a:solidFill>
                  <a:srgbClr val="FFFF00"/>
                </a:solidFill>
              </a:rPr>
            </a:br>
            <a:r>
              <a:rPr lang="pt-BR" sz="3600" dirty="0" smtClean="0">
                <a:solidFill>
                  <a:srgbClr val="FFFF00"/>
                </a:solidFill>
              </a:rPr>
              <a:t>INCENDEIA MINHA ALMA, SENHOR!</a:t>
            </a:r>
            <a:endParaRPr lang="pt-BR" sz="3600" dirty="0">
              <a:solidFill>
                <a:srgbClr val="FFFF00"/>
              </a:solidFill>
            </a:endParaRPr>
          </a:p>
        </p:txBody>
      </p:sp>
    </p:spTree>
    <p:extLst>
      <p:ext uri="{BB962C8B-B14F-4D97-AF65-F5344CB8AC3E}">
        <p14:creationId xmlns:p14="http://schemas.microsoft.com/office/powerpoint/2010/main" xmlns="" val="3146533242"/>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9</Words>
  <Application>Microsoft Office PowerPoint</Application>
  <PresentationFormat>Apresentação na tela (4:3)</PresentationFormat>
  <Paragraphs>3</Paragraphs>
  <Slides>1</Slides>
  <Notes>1</Notes>
  <HiddenSlides>0</HiddenSlides>
  <MMClips>0</MMClips>
  <ScaleCrop>false</ScaleCrop>
  <HeadingPairs>
    <vt:vector size="4" baseType="variant">
      <vt:variant>
        <vt:lpstr>Tema</vt:lpstr>
      </vt:variant>
      <vt:variant>
        <vt:i4>1</vt:i4>
      </vt:variant>
      <vt:variant>
        <vt:lpstr>Títulos de slides</vt:lpstr>
      </vt:variant>
      <vt:variant>
        <vt:i4>1</vt:i4>
      </vt:variant>
    </vt:vector>
  </HeadingPairs>
  <TitlesOfParts>
    <vt:vector size="2" baseType="lpstr">
      <vt:lpstr>Tema do Office</vt:lpstr>
      <vt:lpstr>Espírito Santo, vinde Falar em mim! Espírito Santo, vinde orar em mim!  Vinde curar, vinde libertar Nossos corações de toda opressão Vinde transformar, vem incendiar Traz fogo do céu nesse lugar  INCENDEIA MINHA ALMA! INCENDEIA MINHA ALMA! INCENDEIA MINHA ALMA, SENHOR!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Incendeia Minha Alma  Bb9       F/A        Gm Espírito Santo, vinde           F Falar em mim! Bb9       F/A        Gm Espírito Santo, vinde           F orar em mim!  Bb        Eb             Gm Vinde curar, vinde libertar          Cm         Bb       F Nossos corações de toda opressão Bb            Eb            Gm Vinde transformar, vem incendiar               C            F    F7 Traz fogo do céu nesse lugar Bb9 Incendeia minha alma!     Gm Incendeia minha alma!      Eb          Cm      F7 Incendeia minha alma, Senhor!</dc:title>
  <dc:creator>Usuário do Windows</dc:creator>
  <cp:lastModifiedBy>MARCELO</cp:lastModifiedBy>
  <cp:revision>3</cp:revision>
  <dcterms:created xsi:type="dcterms:W3CDTF">2015-03-13T01:21:03Z</dcterms:created>
  <dcterms:modified xsi:type="dcterms:W3CDTF">2017-06-03T02:40:58Z</dcterms:modified>
</cp:coreProperties>
</file>