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76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A5FA9-5A3E-469C-906C-47059E6C0058}" type="datetimeFigureOut">
              <a:rPr lang="pt-BR" smtClean="0"/>
              <a:t>06/08/2016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F40E-9579-4101-BC90-C963E4E9925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    D                                        G                     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Javé e Deus dos pobre Deus do povo sofredor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D                            E                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aqui nos reuniu para cantar o seu louvor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D                                G                                  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pra nos dar esperança e cantar com sua mão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D              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A                D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na construção do reino, reino novo povo irmão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G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sua mãos sustenta os pobres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F#m              B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ninguém fica ao desabrigo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Em                       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da sustento a quem tem fome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E      A        D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com a fina flor do trigo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8F40E-9579-4101-BC90-C963E4E9925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94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10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427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69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306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376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90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66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200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915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342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CA1AA-E6EE-42CC-8447-B796DADC20E1}" type="datetimeFigureOut">
              <a:rPr lang="pt-BR" smtClean="0"/>
              <a:pPr/>
              <a:t>06/08/2016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9963-A9D5-4561-A16C-3F2DF19DE4A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353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     JAVE E DEUS DOS POBRES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JAVÉ E DEUS DOS POBRE DEUS DO POVO SOFREDOR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AQUI NOS REUNIU PARA CANTAR O SEU LOUVOR 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PRA NOS DAR ESPERANÇA E CANTAR COM SUA MÃO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NA CONSTRUÇÃO DO REINO, REINO NOVO POVO IRMÃO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       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Sua </a:t>
            </a:r>
            <a:r>
              <a:rPr lang="pt-BR" sz="3200" dirty="0" smtClean="0">
                <a:solidFill>
                  <a:srgbClr val="FFFF00"/>
                </a:solidFill>
              </a:rPr>
              <a:t>mãos sustenta os pobres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ninguém </a:t>
            </a:r>
            <a:r>
              <a:rPr lang="pt-BR" sz="3200" dirty="0" smtClean="0">
                <a:solidFill>
                  <a:srgbClr val="FFFF00"/>
                </a:solidFill>
              </a:rPr>
              <a:t>fica ao desabrigo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da </a:t>
            </a:r>
            <a:r>
              <a:rPr lang="pt-BR" sz="3200" dirty="0" smtClean="0">
                <a:solidFill>
                  <a:srgbClr val="FFFF00"/>
                </a:solidFill>
              </a:rPr>
              <a:t>sustento a quem tem fome 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com </a:t>
            </a:r>
            <a:r>
              <a:rPr lang="pt-BR" sz="3200" dirty="0" smtClean="0">
                <a:solidFill>
                  <a:srgbClr val="FFFF00"/>
                </a:solidFill>
              </a:rPr>
              <a:t>a fina flor do trigo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72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JAVE E DEUS DOS POBRES   JAVÉ E DEUS DOS POBRE DEUS DO POVO SOFREDOR    AQUI NOS REUNIU PARA CANTAR O SEU LOUVOR    PRA NOS DAR ESPERANÇA E CANTAR COM SUA MÃO   NA CONSTRUÇÃO DO REINO, REINO NOVO POVO IRMÃO           Sua mãos sustenta os pobres   ninguém fica ao desabrigo   da sustento a quem tem fome   com a fina flor do trigo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JAVE E DEUS DOS POBRES       D                                                                      G                             Javé e Deus dos pobre Deus do povo sofredor                            D                   E                     A aqui nos reuniu para cantar o seu louvor            D                                        D7                    G                  REFRÃO pra nos dar esperança e cantar com sua mão                                    D                    A                     D na construção do reino, reino novo povo irmão                     G sua mãos sustenta os pobres                   F#m                 B ninguém fica ao desabrigo              Em                            A da sustento a quem tem fome              E       A           D com a fina flor do trigo</dc:title>
  <dc:creator>Usuário do Windows</dc:creator>
  <cp:lastModifiedBy>MARCELO</cp:lastModifiedBy>
  <cp:revision>3</cp:revision>
  <dcterms:created xsi:type="dcterms:W3CDTF">2015-03-15T00:26:22Z</dcterms:created>
  <dcterms:modified xsi:type="dcterms:W3CDTF">2016-08-06T19:11:14Z</dcterms:modified>
</cp:coreProperties>
</file>