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88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dirty="0" smtClean="0">
                <a:solidFill>
                  <a:srgbClr val="FFFF00"/>
                </a:solidFill>
              </a:rPr>
              <a:t>C                                       G                                                C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 Andei pensando na sua proposta de fazer amor antes do casamento 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                                        F        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você me diz que não faz diferença quase ninguém pensa e todo mundo faz 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                                        G                                                           C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eu respondo que pensei bastante e não fiz pouco causo do seu sentimento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                 </a:t>
            </a:r>
            <a:r>
              <a:rPr lang="pt-BR" baseline="0" dirty="0" smtClean="0">
                <a:solidFill>
                  <a:srgbClr val="FFFF00"/>
                </a:solidFill>
              </a:rPr>
              <a:t> </a:t>
            </a:r>
            <a:r>
              <a:rPr lang="pt-BR" dirty="0" smtClean="0">
                <a:solidFill>
                  <a:srgbClr val="FFFF00"/>
                </a:solidFill>
              </a:rPr>
              <a:t> G                                                                                C    C7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 mas lhe confesso que esta história boba de imitar os outro me tirou a paz 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               G                                          C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LARANJA LIMA TAMBÉM E DOCE NO MOMENTO 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                    G                                                  C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MAS LOGO APÓS TEM GOSTO AMARGO ATÉ DE MAIS 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                         G                                    C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QUANDO UM CASAL APREÇA ESTE SENTIMENTO 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                  G                        F</a:t>
            </a:r>
            <a:r>
              <a:rPr lang="pt-BR" baseline="0" dirty="0" smtClean="0">
                <a:solidFill>
                  <a:srgbClr val="FFFF00"/>
                </a:solidFill>
              </a:rPr>
              <a:t>                        C</a:t>
            </a:r>
            <a:endParaRPr lang="pt-BR" dirty="0" smtClean="0">
              <a:solidFill>
                <a:srgbClr val="FFFF00"/>
              </a:solidFill>
            </a:endParaRP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O GOSTO AMARGO É DA MULHER QUE SOFRE MAIS 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FFFF00"/>
                </a:solidFill>
              </a:rPr>
              <a:t>C                                           G                                                        C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FFFF00"/>
                </a:solidFill>
              </a:rPr>
              <a:t>   Você me diz que não tem paciência que esperou bastante e vive agoniado 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FFFF00"/>
                </a:solidFill>
              </a:rPr>
              <a:t>           </a:t>
            </a:r>
            <a:r>
              <a:rPr lang="pt-BR" baseline="0" dirty="0" smtClean="0">
                <a:solidFill>
                  <a:srgbClr val="FFFF00"/>
                </a:solidFill>
              </a:rPr>
              <a:t>                            F        </a:t>
            </a:r>
            <a:endParaRPr lang="pt-BR" dirty="0" smtClean="0">
              <a:solidFill>
                <a:srgbClr val="FFFF00"/>
              </a:solidFill>
            </a:endParaRP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FFFF00"/>
                </a:solidFill>
              </a:rPr>
              <a:t>e hoje dia que se guarda muito fica pra titia e acaba em solidão 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FFFF00"/>
                </a:solidFill>
              </a:rPr>
              <a:t>                                                 G                                               C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FFFF00"/>
                </a:solidFill>
              </a:rPr>
              <a:t>e eu lhe respondo que não é por medo ou por covardia só por ser pecado 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FFFF00"/>
                </a:solidFill>
              </a:rPr>
              <a:t>           G                                                                                C   C7</a:t>
            </a:r>
          </a:p>
          <a:p>
            <a:pPr marL="0" marR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FFFF00"/>
                </a:solidFill>
              </a:rPr>
              <a:t>e gostaria que você soubesse que eu tenho direito de ter uma ilusão 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               G                                          C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LARANJA LIMA TAMBÉM E DOCE NO MOMENTO 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                    G                                                 C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MAS LOGO APÓS TEM GOSTO AMARGO ATÉ DE MAIS 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                         G                                  C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QUANDO UM CASAL APREÇA ESTE SENTIMENTO 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                  G                        F</a:t>
            </a:r>
            <a:r>
              <a:rPr lang="pt-BR" baseline="0" dirty="0" smtClean="0">
                <a:solidFill>
                  <a:srgbClr val="FFFF00"/>
                </a:solidFill>
              </a:rPr>
              <a:t>                        C</a:t>
            </a:r>
            <a:endParaRPr lang="pt-BR" dirty="0" smtClean="0">
              <a:solidFill>
                <a:srgbClr val="FFFF00"/>
              </a:solidFill>
            </a:endParaRP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O GOSTO AMARGO É DA MULHER QUE SOFRE MAIS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2</a:t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FFFF00"/>
                </a:solidFill>
              </a:rPr>
              <a:t>C                                           G                                                            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FFFF00"/>
                </a:solidFill>
              </a:rPr>
              <a:t>   Seu sonho é curto e bem rasteiro quer ser meu parceiro e tem que ser agora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FFFF00"/>
                </a:solidFill>
              </a:rPr>
              <a:t>                                     F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FFFF00"/>
                </a:solidFill>
              </a:rPr>
              <a:t>e me repete que sou atrasado e vivo do passado e que a moral mudou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FFFF00"/>
                </a:solidFill>
              </a:rPr>
              <a:t>                                                  G                                                            C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FFFF00"/>
                </a:solidFill>
              </a:rPr>
              <a:t>e lhe respondo que o meu sonho é outro e quero ter você mas tenho a minha hora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FFFF00"/>
                </a:solidFill>
              </a:rPr>
              <a:t>              G                                                                                 C    C7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FFFF00"/>
                </a:solidFill>
              </a:rPr>
              <a:t>no seu relógio toda hora é hora mas no meu relógio a hora não chegou 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               G                                          C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LARANJA LIMA TAMBÉM E DOCE NO MOMENTO 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                    G                                                 C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MAS LOGO APÓS TEM GOSTO AMARGO ATÉ DE MAIS 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                         G                                  C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QUANDO UM CASAL APREÇA ESTE SENTIMENTO </a:t>
            </a: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                  G                        F</a:t>
            </a:r>
            <a:r>
              <a:rPr lang="pt-BR" baseline="0" dirty="0" smtClean="0">
                <a:solidFill>
                  <a:srgbClr val="FFFF00"/>
                </a:solidFill>
              </a:rPr>
              <a:t>                        C</a:t>
            </a:r>
            <a:endParaRPr lang="pt-BR" dirty="0" smtClean="0">
              <a:solidFill>
                <a:srgbClr val="FFFF00"/>
              </a:solidFill>
            </a:endParaRP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O GOSTO AMARGO É DA MULHER QUE SOFRE MAIS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3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20/08/2016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just"/>
            <a:r>
              <a:rPr lang="pt-BR" dirty="0" smtClean="0">
                <a:solidFill>
                  <a:srgbClr val="FFFF00"/>
                </a:solidFill>
              </a:rPr>
              <a:t>   </a:t>
            </a:r>
            <a:r>
              <a:rPr lang="pt-BR" dirty="0" smtClean="0">
                <a:solidFill>
                  <a:srgbClr val="FFFF00"/>
                </a:solidFill>
              </a:rPr>
              <a:t>A</a:t>
            </a:r>
            <a:r>
              <a:rPr lang="pt-BR" dirty="0" smtClean="0">
                <a:solidFill>
                  <a:srgbClr val="FFFF00"/>
                </a:solidFill>
              </a:rPr>
              <a:t>ndei pensando na sua proposta de fazer amor antes do casamento você me diz que não faz diferença quase ninguém pensa e todo mundo faz eu lhe repondo que pensei bastante e não fiz pouco causo do seu sentimento mas lhe confesso que esta historia boba de imitar os outro me tirou a paz </a:t>
            </a:r>
          </a:p>
          <a:p>
            <a:pPr algn="just"/>
            <a:endParaRPr lang="pt-BR" dirty="0" smtClean="0">
              <a:solidFill>
                <a:srgbClr val="FFFF00"/>
              </a:solidFill>
            </a:endParaRP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LARANJA LIMA TAMBÉM E DOCE NO MOMENTO MAS LOGO APÓS TEM GOSTO AMARGO ATÉ DE MAIS QUANDO UM CASAL APREÇA ESTE SENTIMENTO O GOSTO AMARGO É DA MULHER QUE SOFRE MAIS </a:t>
            </a:r>
            <a:endParaRPr lang="pt-BR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just"/>
            <a:r>
              <a:rPr lang="pt-BR" dirty="0" smtClean="0">
                <a:solidFill>
                  <a:srgbClr val="FFFF00"/>
                </a:solidFill>
              </a:rPr>
              <a:t>Você me diz que não tem paciência que esperou bastante e vive agoniado e hoje dia que se guarda muito fica pra titia e acaba em solidão e eu lhe respondo que não é por medo ou por covardia só por ser pecado e gostaria que você soubesse que eu tenho direito de ter uma ilusão </a:t>
            </a:r>
          </a:p>
          <a:p>
            <a:pPr algn="just"/>
            <a:endParaRPr lang="pt-BR" dirty="0" smtClean="0">
              <a:solidFill>
                <a:srgbClr val="FFFF00"/>
              </a:solidFill>
            </a:endParaRP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LARANJA LIMA TAMBÉM E DOCE NO MOMENTO MAS LOGO APÓS TEM GOSTO AMARGO ATÉ DE MAIS QUANDO UM CASAL APREÇA ESTE SENTIMENTO O GOSTO AMARGO É DA MULHER QUE SOFRE MAIS </a:t>
            </a:r>
            <a:endParaRPr lang="pt-BR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just"/>
            <a:r>
              <a:rPr lang="pt-BR" dirty="0" smtClean="0">
                <a:solidFill>
                  <a:srgbClr val="FFFF00"/>
                </a:solidFill>
              </a:rPr>
              <a:t>Seu sonho é curto e bem rasteiro quer ser meu parceiro e tem que ser agora e me repete que sou atrasado e vivo do passado e que a moral mudou e lhe respondo que o meu sonho é outro e quero ter voc</a:t>
            </a:r>
            <a:r>
              <a:rPr lang="pt-BR" dirty="0" smtClean="0">
                <a:solidFill>
                  <a:srgbClr val="FFFF00"/>
                </a:solidFill>
              </a:rPr>
              <a:t>ê mas tenho a minha hora no seu relógio toda hora é hora mas no meu relógio a hora não chegou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</a:p>
          <a:p>
            <a:pPr algn="just"/>
            <a:endParaRPr lang="pt-BR" dirty="0" smtClean="0">
              <a:solidFill>
                <a:srgbClr val="FFFF00"/>
              </a:solidFill>
            </a:endParaRPr>
          </a:p>
          <a:p>
            <a:pPr algn="just"/>
            <a:r>
              <a:rPr lang="pt-BR" dirty="0" smtClean="0">
                <a:solidFill>
                  <a:srgbClr val="FFFF00"/>
                </a:solidFill>
              </a:rPr>
              <a:t>LARANJA LIMA TAMBÉM E DOCE NO MOMENTO MAS LOGO APÓS TEM GOSTO AMARGO ATÉ DE MAIS QUANDO UM CASAL APREÇA ESTE SENTIMENTO O GOSTO AMARGO É DA MULHER QUE SOFRE MAIS </a:t>
            </a:r>
            <a:endParaRPr lang="pt-BR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616</Words>
  <Application>Microsoft Office PowerPoint</Application>
  <PresentationFormat>Apresentação na tela (4:3)</PresentationFormat>
  <Paragraphs>60</Paragraphs>
  <Slides>3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4" baseType="lpstr">
      <vt:lpstr>Tema do Office</vt:lpstr>
      <vt:lpstr>Slide 1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15</cp:revision>
  <dcterms:created xsi:type="dcterms:W3CDTF">2016-06-04T17:36:16Z</dcterms:created>
  <dcterms:modified xsi:type="dcterms:W3CDTF">2016-08-20T14:35:01Z</dcterms:modified>
</cp:coreProperties>
</file>