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07" autoAdjust="0"/>
  </p:normalViewPr>
  <p:slideViewPr>
    <p:cSldViewPr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Pai, to aqui pra dizer que valeu Olha o quanto o seu filho cresceu Pai olha o seu sonho aqui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                 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            B7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Filho, eu as vezes nem sei se mereço Mesmo assim todo dia agradeço A magia de te ver sorrir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Pai, to deixando de ser um menino Mas não quero que o meu destino Venha nos distanciar,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      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</a:t>
            </a:r>
            <a:r>
              <a:rPr lang="pt-BR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pt-B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                  A</a:t>
            </a:r>
            <a:r>
              <a:rPr lang="pt-B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Filho, não importa onde o destino vá Saiba que o meu amor de pai Sempre irá te acompanhar. </a:t>
            </a:r>
          </a:p>
          <a:p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                        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                  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BOM QUE DEUS FEZ DE NÓS DOIS MAIS DO QUE PAI E FILHO PERMITIU QUE A GENTE DIVIDISSE O BRILHO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       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SOL QUE PRA MUITOS JAMAIS VAI NASCER QUE BOM QUE DEUS DEU PRA ESSE FILME UM LINDO FINAL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                                                             A  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TRANSFORMANDO UM SONHO EM VIDA REAL VIDA QUE A GENTE SÓ TEM QUE VIVER.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Pai, sua voz hoje é minha voz Tem um elo de paz entre nós Que nada poderá romper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                      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Filho, nesse mundo azul que é tão seu Hoje tem um pai que compreendeu O amor quando te viu nascer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   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       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Pai, você é o meu grande amigo Quando você conversa comigo Me sinto seguro e melhor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        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Filho, pode apostar na vida com fé Que por Deus todo homem já é  Uma luz a brilhar por si só.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Pai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to aqui pra dizer que valeu Olha o quanto o seu filho cresceu Pai olha o seu sonho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aqui Filho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eu as vezes nem sei se mereço Mesmo assim todo dia agradeço A magia de te ver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sorrir Pai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to deixando de ser um menino Mas não quero que o meu destino Venha nos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distanciar, Filho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não importa onde o destino vá Saiba que o meu amor de pai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Sempre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irá te acompanhar. </a:t>
            </a:r>
          </a:p>
          <a:p>
            <a:pPr algn="just"/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BOM QUE DEUS FEZ DE NÓS DOIS MAIS DO QUE PAI E FILHO PERMITIU QUE A GENTE DIVIDISSE O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BRILHO DO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SOL QUE PRA MUITOS JAMAIS VAI NASCER QUE BOM QUE DEUS DEU PRA ESSE FILME UM LINDO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FINAL TRANSFORMANDO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UM SONHO EM VIDA REAL VIDA QUE A GENTE SÓ TEM QUE VIVER. </a:t>
            </a:r>
          </a:p>
          <a:p>
            <a:pPr algn="just"/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Pai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sua voz hoje é minha voz Tem um elo de paz entre nós Que nada poderá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romper Filho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nesse mundo azul que é tão seu Hoje tem um pai que compreendeu O amor quando te viu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nascer Pai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você é o meu grande amigo Quando você conversa comigo Me sinto seguro 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melhor Filho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pode apostar na vida com fé Que por Deus todo homem já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é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Uma luz a brilhar por si só. </a:t>
            </a:r>
          </a:p>
          <a:p>
            <a:pPr algn="just"/>
            <a:endParaRPr lang="pt-BR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510</Words>
  <Application>Microsoft Office PowerPoint</Application>
  <PresentationFormat>Apresentação na tela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21</cp:revision>
  <dcterms:created xsi:type="dcterms:W3CDTF">2016-06-04T17:36:16Z</dcterms:created>
  <dcterms:modified xsi:type="dcterms:W3CDTF">2019-02-28T16:52:58Z</dcterms:modified>
</cp:coreProperties>
</file>